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lv-LV" smtClean="0"/>
              <a:t>Rediģēt šablona virsraksta stilu</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lv-LV" smtClean="0"/>
              <a:t>Noklikšķiniet uz ikonas, lai pievienotu attēlu</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lv-LV" smtClean="0"/>
              <a:t>Rediģēt šablona virsraksta stilu</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lv-LV" smtClean="0"/>
              <a:t>Rediģēt šablona virsraksta stilu</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lv-LV" smtClean="0"/>
              <a:t>Rediģēt šablona virsraksta stilu</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lv-LV" smtClean="0"/>
              <a:t>Rediģēt šablona virsraksta stilu</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lv-LV" smtClean="0"/>
              <a:t>Rediģēt šablona virsraksta stilu</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smtClean="0"/>
              <a:t>Noklikšķiniet uz ikonas, lai pievienotu attēlu</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smtClean="0"/>
              <a:t>Noklikšķiniet uz ikonas, lai pievienotu attēlu</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v-LV" smtClean="0"/>
              <a:t>Noklikšķiniet uz ikonas, lai pievienotu attēlu</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lv-LV" smtClean="0"/>
              <a:t>Rediģēt šablona virsraksta stilu</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141410" y="3073397"/>
            <a:ext cx="4878391" cy="2717801"/>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172200" y="3073397"/>
            <a:ext cx="4875210" cy="2717801"/>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lv-LV" smtClean="0"/>
              <a:t>Rediģēt šablona virsraksta stilu</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pPr algn="ctr"/>
            <a:r>
              <a:rPr lang="lv-LV" sz="2000" dirty="0" smtClean="0"/>
              <a:t>Sociāli emocionālo prasmju attīstīšana pirmsskolas vecumā.</a:t>
            </a:r>
            <a:br>
              <a:rPr lang="lv-LV" sz="2000" dirty="0" smtClean="0"/>
            </a:br>
            <a:r>
              <a:rPr lang="lv-LV" sz="2000" dirty="0" smtClean="0"/>
              <a:t>2018-1-RO01-KA229-049413_5</a:t>
            </a:r>
            <a:br>
              <a:rPr lang="lv-LV" sz="2000" dirty="0" smtClean="0"/>
            </a:br>
            <a:r>
              <a:rPr lang="lv-LV" dirty="0" smtClean="0"/>
              <a:t/>
            </a:r>
            <a:br>
              <a:rPr lang="lv-LV" dirty="0" smtClean="0"/>
            </a:br>
            <a:r>
              <a:rPr lang="lv-LV" dirty="0" smtClean="0"/>
              <a:t>Ikdienas situāciju uztveršana dažādos kontekstos</a:t>
            </a:r>
            <a:endParaRPr lang="en-US" dirty="0"/>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880" y="4243297"/>
            <a:ext cx="1827577" cy="1670832"/>
          </a:xfrm>
          <a:prstGeom prst="ellipse">
            <a:avLst/>
          </a:prstGeom>
          <a:ln>
            <a:noFill/>
          </a:ln>
          <a:effectLst>
            <a:softEdge rad="112500"/>
          </a:effectLst>
        </p:spPr>
      </p:pic>
      <p:pic>
        <p:nvPicPr>
          <p:cNvPr id="4" name="Picture 2" descr="http://ritenitis.lv/wp-content/uploads/2018/11/eu_flag_erasmus_vect_pos-300x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31" y="4673316"/>
            <a:ext cx="2828346" cy="810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alaspils PII &quot;RitenÄ«ti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331" y="3324202"/>
            <a:ext cx="1719942" cy="1838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8296001" y="5313964"/>
            <a:ext cx="3860075" cy="1200329"/>
          </a:xfrm>
          <a:prstGeom prst="rect">
            <a:avLst/>
          </a:prstGeom>
          <a:noFill/>
        </p:spPr>
        <p:txBody>
          <a:bodyPr wrap="square" rtlCol="0">
            <a:spAutoFit/>
          </a:bodyPr>
          <a:lstStyle/>
          <a:p>
            <a:r>
              <a:rPr lang="lv-LV" smtClean="0"/>
              <a:t>2019.Gada </a:t>
            </a:r>
            <a:r>
              <a:rPr lang="lv-LV" dirty="0" smtClean="0"/>
              <a:t>decembris.</a:t>
            </a:r>
          </a:p>
          <a:p>
            <a:r>
              <a:rPr lang="lv-LV" dirty="0" smtClean="0"/>
              <a:t>7.grupa</a:t>
            </a:r>
            <a:endParaRPr lang="lv-LV" dirty="0"/>
          </a:p>
          <a:p>
            <a:r>
              <a:rPr lang="lv-LV" dirty="0" smtClean="0"/>
              <a:t>Audzinātājas:</a:t>
            </a:r>
          </a:p>
          <a:p>
            <a:r>
              <a:rPr lang="lv-LV" dirty="0" smtClean="0"/>
              <a:t>Anita </a:t>
            </a:r>
            <a:r>
              <a:rPr lang="lv-LV" dirty="0" err="1" smtClean="0"/>
              <a:t>Kovaļonoka</a:t>
            </a:r>
            <a:r>
              <a:rPr lang="lv-LV" dirty="0" smtClean="0"/>
              <a:t> un Laura </a:t>
            </a:r>
            <a:r>
              <a:rPr lang="lv-LV" dirty="0" err="1" smtClean="0"/>
              <a:t>Rimša</a:t>
            </a:r>
            <a:endParaRPr lang="en-US" dirty="0"/>
          </a:p>
        </p:txBody>
      </p:sp>
    </p:spTree>
    <p:extLst>
      <p:ext uri="{BB962C8B-B14F-4D97-AF65-F5344CB8AC3E}">
        <p14:creationId xmlns:p14="http://schemas.microsoft.com/office/powerpoint/2010/main" val="335045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141413" y="217715"/>
            <a:ext cx="5934508" cy="838697"/>
          </a:xfrm>
        </p:spPr>
        <p:txBody>
          <a:bodyPr>
            <a:normAutofit/>
          </a:bodyPr>
          <a:lstStyle/>
          <a:p>
            <a:r>
              <a:rPr lang="lv-LV" sz="3600" dirty="0" smtClean="0"/>
              <a:t>«Mandarīna ceļojums»</a:t>
            </a:r>
            <a:endParaRPr lang="en-US" sz="3600" dirty="0"/>
          </a:p>
        </p:txBody>
      </p:sp>
      <p:sp>
        <p:nvSpPr>
          <p:cNvPr id="4" name="Teksta vietturis 3"/>
          <p:cNvSpPr>
            <a:spLocks noGrp="1"/>
          </p:cNvSpPr>
          <p:nvPr>
            <p:ph type="body" sz="half" idx="2"/>
          </p:nvPr>
        </p:nvSpPr>
        <p:spPr>
          <a:xfrm>
            <a:off x="474617" y="1200104"/>
            <a:ext cx="6919167" cy="3541714"/>
          </a:xfrm>
        </p:spPr>
        <p:txBody>
          <a:bodyPr>
            <a:noAutofit/>
          </a:bodyPr>
          <a:lstStyle/>
          <a:p>
            <a:r>
              <a:rPr lang="lv-LV" sz="2200" dirty="0" smtClean="0"/>
              <a:t>- Ir divas komandas. Pamatā uzdevums ir tīt rulli tā, lai mandarīns, nenoripojot no papīra, nokļūst pie tinēja. Komanda, kas savāc vairāk punktu par visātrāko satīšanu, uzvar. </a:t>
            </a:r>
            <a:endParaRPr lang="lv-LV" sz="2200" dirty="0"/>
          </a:p>
          <a:p>
            <a:r>
              <a:rPr lang="lv-LV" sz="2200" dirty="0" smtClean="0"/>
              <a:t>- Kad šī spēle izspēlēta, bērniem piedāvā individuāli dienas gaitā darīt tieši to pašu, tikai bez sacensības elementa. Tagad mērķis ir nevis pietīt pirmajam, bet pietīt vispār.</a:t>
            </a:r>
            <a:endParaRPr lang="lv-LV" sz="2200" dirty="0"/>
          </a:p>
          <a:p>
            <a:r>
              <a:rPr lang="lv-LV" sz="2200" dirty="0" smtClean="0"/>
              <a:t>- Pēc aktivitātes ar bērniem pārrunājot kura aktivitātes versija viņiem patika labāk, secinām, ka domas stipri dalās. Daļai bērnu patika tieši sacensības elements, citiem labāk patika individuāli izbaudīt procesu, neizjūtot spriedzi un steigu.</a:t>
            </a:r>
            <a:endParaRPr lang="en-US" sz="2200" dirty="0"/>
          </a:p>
        </p:txBody>
      </p:sp>
      <p:pic>
        <p:nvPicPr>
          <p:cNvPr id="9" name="Attēla vietturis 8"/>
          <p:cNvPicPr>
            <a:picLocks noGrp="1" noChangeAspect="1"/>
          </p:cNvPicPr>
          <p:nvPr>
            <p:ph type="pic" idx="1"/>
          </p:nvPr>
        </p:nvPicPr>
        <p:blipFill>
          <a:blip r:embed="rId2">
            <a:extLst>
              <a:ext uri="{28A0092B-C50C-407E-A947-70E740481C1C}">
                <a14:useLocalDpi xmlns:a14="http://schemas.microsoft.com/office/drawing/2010/main" val="0"/>
              </a:ext>
            </a:extLst>
          </a:blip>
          <a:srcRect l="2819" r="2819"/>
          <a:stretch>
            <a:fillRect/>
          </a:stretch>
        </p:blipFill>
        <p:spPr>
          <a:xfrm>
            <a:off x="7393784" y="217715"/>
            <a:ext cx="4545668" cy="6423731"/>
          </a:xfrm>
        </p:spPr>
      </p:pic>
    </p:spTree>
    <p:extLst>
      <p:ext uri="{BB962C8B-B14F-4D97-AF65-F5344CB8AC3E}">
        <p14:creationId xmlns:p14="http://schemas.microsoft.com/office/powerpoint/2010/main" val="341058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15" y="1528355"/>
            <a:ext cx="6879770" cy="5159828"/>
          </a:xfrm>
          <a:prstGeom prst="rect">
            <a:avLst/>
          </a:prstGeom>
        </p:spPr>
      </p:pic>
      <p:sp>
        <p:nvSpPr>
          <p:cNvPr id="3" name="TextBox 2"/>
          <p:cNvSpPr txBox="1"/>
          <p:nvPr/>
        </p:nvSpPr>
        <p:spPr>
          <a:xfrm>
            <a:off x="637902" y="313509"/>
            <a:ext cx="11220995" cy="954107"/>
          </a:xfrm>
          <a:prstGeom prst="rect">
            <a:avLst/>
          </a:prstGeom>
          <a:noFill/>
        </p:spPr>
        <p:txBody>
          <a:bodyPr wrap="square" rtlCol="0">
            <a:spAutoFit/>
          </a:bodyPr>
          <a:lstStyle/>
          <a:p>
            <a:pPr algn="ctr"/>
            <a:r>
              <a:rPr lang="lv-LV" sz="2800" dirty="0" smtClean="0"/>
              <a:t>Iemācījāmies, ka viedokļi var </a:t>
            </a:r>
            <a:r>
              <a:rPr lang="lv-LV" sz="2800" dirty="0"/>
              <a:t>b</a:t>
            </a:r>
            <a:r>
              <a:rPr lang="lv-LV" sz="2800" dirty="0" smtClean="0"/>
              <a:t>ūt dažādi un cilvēku domas par konkrētu lietu var atšķirties.</a:t>
            </a:r>
            <a:endParaRPr lang="en-US" sz="2800" dirty="0"/>
          </a:p>
        </p:txBody>
      </p:sp>
    </p:spTree>
    <p:extLst>
      <p:ext uri="{BB962C8B-B14F-4D97-AF65-F5344CB8AC3E}">
        <p14:creationId xmlns:p14="http://schemas.microsoft.com/office/powerpoint/2010/main" val="161777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 y="300446"/>
            <a:ext cx="11247119" cy="1077218"/>
          </a:xfrm>
          <a:prstGeom prst="rect">
            <a:avLst/>
          </a:prstGeom>
          <a:noFill/>
        </p:spPr>
        <p:txBody>
          <a:bodyPr wrap="square" rtlCol="0">
            <a:spAutoFit/>
          </a:bodyPr>
          <a:lstStyle/>
          <a:p>
            <a:pPr algn="ctr"/>
            <a:r>
              <a:rPr lang="lv-LV" sz="3200" dirty="0" smtClean="0"/>
              <a:t>Pētījām divas </a:t>
            </a:r>
            <a:r>
              <a:rPr lang="lv-LV" sz="3200" dirty="0" err="1" smtClean="0"/>
              <a:t>neviennozīmōga</a:t>
            </a:r>
            <a:r>
              <a:rPr lang="lv-LV" sz="3200" dirty="0" smtClean="0"/>
              <a:t> satura bildes un balsojām, kurā attēlots drīzāk labs notikums un kurā drīzāk slikts.</a:t>
            </a:r>
            <a:endParaRPr lang="en-US" sz="3200" dirty="0"/>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481" y="1377664"/>
            <a:ext cx="4110252" cy="5480336"/>
          </a:xfrm>
          <a:prstGeom prst="rect">
            <a:avLst/>
          </a:prstGeom>
        </p:spPr>
      </p:pic>
    </p:spTree>
    <p:extLst>
      <p:ext uri="{BB962C8B-B14F-4D97-AF65-F5344CB8AC3E}">
        <p14:creationId xmlns:p14="http://schemas.microsoft.com/office/powerpoint/2010/main" val="161335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886" y="1687225"/>
            <a:ext cx="6792685" cy="5094514"/>
          </a:xfrm>
          <a:prstGeom prst="rect">
            <a:avLst/>
          </a:prstGeom>
        </p:spPr>
      </p:pic>
      <p:sp>
        <p:nvSpPr>
          <p:cNvPr id="3" name="TextBox 2"/>
          <p:cNvSpPr txBox="1"/>
          <p:nvPr/>
        </p:nvSpPr>
        <p:spPr>
          <a:xfrm>
            <a:off x="574766" y="117565"/>
            <a:ext cx="11364685" cy="1569660"/>
          </a:xfrm>
          <a:prstGeom prst="rect">
            <a:avLst/>
          </a:prstGeom>
          <a:noFill/>
        </p:spPr>
        <p:txBody>
          <a:bodyPr wrap="square" rtlCol="0">
            <a:spAutoFit/>
          </a:bodyPr>
          <a:lstStyle/>
          <a:p>
            <a:r>
              <a:rPr lang="lv-LV" sz="3200" dirty="0" smtClean="0"/>
              <a:t>Uzzīmē kā Tu </a:t>
            </a:r>
            <a:r>
              <a:rPr lang="lv-LV" sz="3200" dirty="0" err="1" smtClean="0"/>
              <a:t>jūties</a:t>
            </a:r>
            <a:r>
              <a:rPr lang="lv-LV" sz="3200" dirty="0" smtClean="0"/>
              <a:t>, kad saņem cerēto dāvanu un kā </a:t>
            </a:r>
            <a:r>
              <a:rPr lang="lv-LV" sz="3200" dirty="0" err="1" smtClean="0"/>
              <a:t>jūties</a:t>
            </a:r>
            <a:r>
              <a:rPr lang="lv-LV" sz="3200" dirty="0" smtClean="0"/>
              <a:t> tad, ja saņem to, kas nepatīk? </a:t>
            </a:r>
          </a:p>
          <a:p>
            <a:r>
              <a:rPr lang="lv-LV" sz="3200" dirty="0" smtClean="0"/>
              <a:t>Kā būtu pareizi rīkoties, lai neaizvainotu dāvinātāju?</a:t>
            </a:r>
            <a:endParaRPr lang="en-US" sz="3200" dirty="0"/>
          </a:p>
        </p:txBody>
      </p:sp>
    </p:spTree>
    <p:extLst>
      <p:ext uri="{BB962C8B-B14F-4D97-AF65-F5344CB8AC3E}">
        <p14:creationId xmlns:p14="http://schemas.microsoft.com/office/powerpoint/2010/main" val="10272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2" y="96520"/>
            <a:ext cx="4909457" cy="6545943"/>
          </a:xfrm>
          <a:prstGeom prst="rect">
            <a:avLst/>
          </a:prstGeom>
        </p:spPr>
      </p:pic>
      <p:sp>
        <p:nvSpPr>
          <p:cNvPr id="3" name="TextBox 2"/>
          <p:cNvSpPr txBox="1"/>
          <p:nvPr/>
        </p:nvSpPr>
        <p:spPr>
          <a:xfrm>
            <a:off x="5212080" y="966651"/>
            <a:ext cx="6979920" cy="2554545"/>
          </a:xfrm>
          <a:prstGeom prst="rect">
            <a:avLst/>
          </a:prstGeom>
          <a:noFill/>
        </p:spPr>
        <p:txBody>
          <a:bodyPr wrap="square" rtlCol="0">
            <a:spAutoFit/>
          </a:bodyPr>
          <a:lstStyle/>
          <a:p>
            <a:r>
              <a:rPr lang="lv-LV" sz="3200" dirty="0" smtClean="0"/>
              <a:t>«Manas dažādās sajūtas.» Es varu justies dažādi. Dažreiz kāds notikums izmaina manas emocijas un garastāvokli uz pretējo pusi.</a:t>
            </a:r>
          </a:p>
          <a:p>
            <a:r>
              <a:rPr lang="lv-LV" sz="3200" dirty="0" smtClean="0"/>
              <a:t>(Gatavojam dažādo emociju </a:t>
            </a:r>
            <a:r>
              <a:rPr lang="lv-LV" sz="3200" dirty="0" err="1" smtClean="0"/>
              <a:t>ķinķēziņu</a:t>
            </a:r>
            <a:r>
              <a:rPr lang="lv-LV" sz="3200" dirty="0" smtClean="0"/>
              <a:t>).</a:t>
            </a:r>
            <a:endParaRPr lang="en-US" sz="3200" dirty="0"/>
          </a:p>
        </p:txBody>
      </p:sp>
    </p:spTree>
    <p:extLst>
      <p:ext uri="{BB962C8B-B14F-4D97-AF65-F5344CB8AC3E}">
        <p14:creationId xmlns:p14="http://schemas.microsoft.com/office/powerpoint/2010/main" val="19351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 y="61684"/>
            <a:ext cx="4935584" cy="6580779"/>
          </a:xfrm>
          <a:prstGeom prst="rect">
            <a:avLst/>
          </a:prstGeom>
        </p:spPr>
      </p:pic>
      <p:sp>
        <p:nvSpPr>
          <p:cNvPr id="3" name="TextBox 2"/>
          <p:cNvSpPr txBox="1"/>
          <p:nvPr/>
        </p:nvSpPr>
        <p:spPr>
          <a:xfrm>
            <a:off x="5525590" y="522514"/>
            <a:ext cx="6296297" cy="3539430"/>
          </a:xfrm>
          <a:prstGeom prst="rect">
            <a:avLst/>
          </a:prstGeom>
          <a:noFill/>
        </p:spPr>
        <p:txBody>
          <a:bodyPr wrap="square" rtlCol="0">
            <a:spAutoFit/>
          </a:bodyPr>
          <a:lstStyle/>
          <a:p>
            <a:r>
              <a:rPr lang="lv-LV" sz="3200" dirty="0" smtClean="0"/>
              <a:t>Ko jūs domājat par šo attēlu?</a:t>
            </a:r>
          </a:p>
          <a:p>
            <a:endParaRPr lang="lv-LV" sz="3200" dirty="0"/>
          </a:p>
          <a:p>
            <a:r>
              <a:rPr lang="lv-LV" sz="3200" dirty="0" smtClean="0"/>
              <a:t>Bērni analizē attēlu un izsaka savu viedokli par to, kā varētu justies sunītis un kā varētu justies meitene. Tiek meklēti dažādi iespējamo problēmu risinājumi. </a:t>
            </a:r>
            <a:endParaRPr lang="en-US" sz="3200" dirty="0"/>
          </a:p>
        </p:txBody>
      </p:sp>
    </p:spTree>
    <p:extLst>
      <p:ext uri="{BB962C8B-B14F-4D97-AF65-F5344CB8AC3E}">
        <p14:creationId xmlns:p14="http://schemas.microsoft.com/office/powerpoint/2010/main" val="84824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382" y="1352005"/>
            <a:ext cx="7341326" cy="5505995"/>
          </a:xfrm>
          <a:prstGeom prst="rect">
            <a:avLst/>
          </a:prstGeom>
        </p:spPr>
      </p:pic>
      <p:sp>
        <p:nvSpPr>
          <p:cNvPr id="3" name="TextBox 2"/>
          <p:cNvSpPr txBox="1"/>
          <p:nvPr/>
        </p:nvSpPr>
        <p:spPr>
          <a:xfrm>
            <a:off x="415834" y="143692"/>
            <a:ext cx="10894423" cy="1077218"/>
          </a:xfrm>
          <a:prstGeom prst="rect">
            <a:avLst/>
          </a:prstGeom>
          <a:noFill/>
        </p:spPr>
        <p:txBody>
          <a:bodyPr wrap="square" rtlCol="0">
            <a:spAutoFit/>
          </a:bodyPr>
          <a:lstStyle/>
          <a:p>
            <a:pPr algn="ctr"/>
            <a:r>
              <a:rPr lang="lv-LV" sz="3200" dirty="0" smtClean="0"/>
              <a:t>Uzzīmē savu ģimeni. Kā tu </a:t>
            </a:r>
            <a:r>
              <a:rPr lang="lv-LV" sz="3200" dirty="0" err="1" smtClean="0"/>
              <a:t>jūties</a:t>
            </a:r>
            <a:r>
              <a:rPr lang="lv-LV" sz="3200" dirty="0" smtClean="0"/>
              <a:t> savā ģimenē? Pastāsti par savu ģimeni. Kādi viņi ir, kāds esi Tu?</a:t>
            </a:r>
            <a:endParaRPr lang="en-US" sz="3200" dirty="0"/>
          </a:p>
        </p:txBody>
      </p:sp>
    </p:spTree>
    <p:extLst>
      <p:ext uri="{BB962C8B-B14F-4D97-AF65-F5344CB8AC3E}">
        <p14:creationId xmlns:p14="http://schemas.microsoft.com/office/powerpoint/2010/main" val="145544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6" y="130629"/>
            <a:ext cx="4962253" cy="6616337"/>
          </a:xfrm>
          <a:prstGeom prst="rect">
            <a:avLst/>
          </a:prstGeom>
        </p:spPr>
      </p:pic>
      <p:sp>
        <p:nvSpPr>
          <p:cNvPr id="3" name="TextBox 2"/>
          <p:cNvSpPr txBox="1"/>
          <p:nvPr/>
        </p:nvSpPr>
        <p:spPr>
          <a:xfrm>
            <a:off x="6583680" y="1110343"/>
            <a:ext cx="4898571" cy="1569660"/>
          </a:xfrm>
          <a:prstGeom prst="rect">
            <a:avLst/>
          </a:prstGeom>
          <a:noFill/>
        </p:spPr>
        <p:txBody>
          <a:bodyPr wrap="square" rtlCol="0">
            <a:spAutoFit/>
          </a:bodyPr>
          <a:lstStyle/>
          <a:p>
            <a:pPr algn="ctr"/>
            <a:r>
              <a:rPr lang="lv-LV" sz="3200" dirty="0" smtClean="0"/>
              <a:t>Darba procesā…</a:t>
            </a:r>
          </a:p>
          <a:p>
            <a:pPr algn="ctr"/>
            <a:endParaRPr lang="lv-LV" sz="3200" dirty="0">
              <a:sym typeface="Wingdings" panose="05000000000000000000" pitchFamily="2" charset="2"/>
            </a:endParaRPr>
          </a:p>
          <a:p>
            <a:pPr algn="ctr"/>
            <a:r>
              <a:rPr lang="lv-LV" sz="3200" dirty="0" smtClean="0">
                <a:sym typeface="Wingdings" panose="05000000000000000000" pitchFamily="2" charset="2"/>
              </a:rPr>
              <a:t>PALDIES PAR UZMANĪBU! </a:t>
            </a:r>
            <a:endParaRPr lang="en-US" sz="3200" dirty="0"/>
          </a:p>
        </p:txBody>
      </p:sp>
    </p:spTree>
    <p:extLst>
      <p:ext uri="{BB962C8B-B14F-4D97-AF65-F5344CB8AC3E}">
        <p14:creationId xmlns:p14="http://schemas.microsoft.com/office/powerpoint/2010/main" val="1213963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tūra">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TM04033919[[fn=Kontūra]]</Template>
  <TotalTime>61</TotalTime>
  <Words>285</Words>
  <Application>Microsoft Office PowerPoint</Application>
  <PresentationFormat>Platekrāna</PresentationFormat>
  <Paragraphs>22</Paragraphs>
  <Slides>9</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9</vt:i4>
      </vt:variant>
    </vt:vector>
  </HeadingPairs>
  <TitlesOfParts>
    <vt:vector size="14" baseType="lpstr">
      <vt:lpstr>Arial</vt:lpstr>
      <vt:lpstr>Trebuchet MS</vt:lpstr>
      <vt:lpstr>Tw Cen MT</vt:lpstr>
      <vt:lpstr>Wingdings</vt:lpstr>
      <vt:lpstr>Kontūra</vt:lpstr>
      <vt:lpstr>Sociāli emocionālo prasmju attīstīšana pirmsskolas vecumā. 2018-1-RO01-KA229-049413_5  Ikdienas situāciju uztveršana dažādos kontekstos</vt:lpstr>
      <vt:lpstr>«Mandarīna ceļojums»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Ikdienas situāciju uztveršana dažādos kontekstos</dc:title>
  <dc:creator>Admin</dc:creator>
  <cp:lastModifiedBy>Admin</cp:lastModifiedBy>
  <cp:revision>13</cp:revision>
  <dcterms:created xsi:type="dcterms:W3CDTF">2020-01-03T11:47:32Z</dcterms:created>
  <dcterms:modified xsi:type="dcterms:W3CDTF">2020-01-17T10:23:32Z</dcterms:modified>
</cp:coreProperties>
</file>