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747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29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709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093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29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13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564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360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561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941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51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F9EE-A048-45DD-B368-D8F41451DD80}" type="datetimeFigureOut">
              <a:rPr lang="lv-LV" smtClean="0"/>
              <a:t>2020.01.29.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11EF-1714-4C3B-B908-99D2EDAE6F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47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574D-3AF5-4757-9F22-B7E66381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40" y="1884559"/>
            <a:ext cx="8539089" cy="1385115"/>
          </a:xfrm>
        </p:spPr>
        <p:txBody>
          <a:bodyPr>
            <a:normAutofit fontScale="90000"/>
          </a:bodyPr>
          <a:lstStyle/>
          <a:p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 PIRMSSKOLAS VECUMĀ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EC629-23E5-4ADA-BA67-48F2D6C2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42" y="3713872"/>
            <a:ext cx="9144000" cy="2669663"/>
          </a:xfrm>
        </p:spPr>
        <p:txBody>
          <a:bodyPr>
            <a:normAutofit fontScale="25000" lnSpcReduction="20000"/>
          </a:bodyPr>
          <a:lstStyle/>
          <a:p>
            <a:endParaRPr lang="lv-LV" dirty="0"/>
          </a:p>
          <a:p>
            <a:pPr algn="r"/>
            <a:endParaRPr lang="lv-LV" sz="6200" dirty="0"/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Salaspils PII Ritenītis</a:t>
            </a: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Latvija</a:t>
            </a: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Pirmsskolas skolotājas: </a:t>
            </a: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Anastasija Čubujeva </a:t>
            </a: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Solvita Vanaga</a:t>
            </a:r>
          </a:p>
          <a:p>
            <a:pPr algn="r"/>
            <a:endParaRPr lang="lv-LV" sz="8000" dirty="0">
              <a:solidFill>
                <a:schemeClr val="tx1"/>
              </a:solidFill>
            </a:endParaRPr>
          </a:p>
          <a:p>
            <a:pPr algn="r"/>
            <a:r>
              <a:rPr lang="lv-LV" sz="8000" dirty="0">
                <a:solidFill>
                  <a:schemeClr val="tx1"/>
                </a:solidFill>
              </a:rPr>
              <a:t>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8CFE-3169-4A87-8FC0-5E5590C2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51" y="306205"/>
            <a:ext cx="1802756" cy="1648140"/>
          </a:xfrm>
          <a:prstGeom prst="rect">
            <a:avLst/>
          </a:prstGeom>
        </p:spPr>
      </p:pic>
      <p:pic>
        <p:nvPicPr>
          <p:cNvPr id="6" name="Picture 2" descr="http://ritenitis.lv/wp-content/uploads/2018/11/eu_flag_erasmus_vect_pos-300x86.jpg">
            <a:extLst>
              <a:ext uri="{FF2B5EF4-FFF2-40B4-BE49-F238E27FC236}">
                <a16:creationId xmlns:a16="http://schemas.microsoft.com/office/drawing/2014/main" id="{8586380D-3A30-47B9-B6E0-DDB2C731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4" y="306205"/>
            <a:ext cx="3399436" cy="9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alaspils PII &quot;RitenÄ«tis&quot;">
            <a:extLst>
              <a:ext uri="{FF2B5EF4-FFF2-40B4-BE49-F238E27FC236}">
                <a16:creationId xmlns:a16="http://schemas.microsoft.com/office/drawing/2014/main" id="{8F1DEC1C-8262-46CF-ADAF-6939AC34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44" y="306205"/>
            <a:ext cx="1359352" cy="145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5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Grupas ikdienas dzīvē bieži izveidojas situācijas, kuras ir vērts aplūkot tuvāk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  <a:p>
            <a:endParaRPr lang="lv-LV" dirty="0"/>
          </a:p>
          <a:p>
            <a:r>
              <a:rPr lang="lv-LV" dirty="0"/>
              <a:t>Svētki mīļam cilvēkam</a:t>
            </a:r>
          </a:p>
          <a:p>
            <a:r>
              <a:rPr lang="lv-LV" dirty="0"/>
              <a:t>Es nedošu tev roku!</a:t>
            </a:r>
          </a:p>
          <a:p>
            <a:r>
              <a:rPr lang="lv-LV" dirty="0"/>
              <a:t>Tu man traucē spēlēties, man nepatīk!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7904" y="2079245"/>
            <a:ext cx="4065896" cy="40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 esi smieklīgs!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Kāds ir smieklīgs cilvēks – ko viņš dara, kā izskatās?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2148" y="2634233"/>
            <a:ext cx="3542730" cy="3542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4336" y="2471153"/>
            <a:ext cx="3868890" cy="38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darīt, ja kāds ir bēdīgs?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Samīļot!</a:t>
            </a:r>
          </a:p>
          <a:p>
            <a:r>
              <a:rPr lang="lv-LV" dirty="0"/>
              <a:t>Kā?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	-apskaut</a:t>
            </a:r>
          </a:p>
          <a:p>
            <a:pPr marL="0" indent="0">
              <a:buNone/>
            </a:pPr>
            <a:r>
              <a:rPr lang="lv-LV" dirty="0"/>
              <a:t>	-iedot buču</a:t>
            </a:r>
          </a:p>
          <a:p>
            <a:pPr marL="0" indent="0">
              <a:buNone/>
            </a:pPr>
            <a:r>
              <a:rPr lang="lv-LV" dirty="0"/>
              <a:t>	-paņemt klēpī</a:t>
            </a:r>
          </a:p>
          <a:p>
            <a:pPr marL="0" indent="0">
              <a:buNone/>
            </a:pPr>
            <a:r>
              <a:rPr lang="lv-LV" dirty="0"/>
              <a:t>	-pakutināt</a:t>
            </a:r>
          </a:p>
          <a:p>
            <a:pPr marL="0" indent="0">
              <a:buNone/>
            </a:pPr>
            <a:r>
              <a:rPr lang="lv-LV" dirty="0"/>
              <a:t>	-nosaukt mīļos vārdiņos</a:t>
            </a:r>
          </a:p>
          <a:p>
            <a:endParaRPr lang="lv-LV" dirty="0"/>
          </a:p>
          <a:p>
            <a:endParaRPr lang="lv-LV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7337" y="2661313"/>
            <a:ext cx="3515650" cy="351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4442" y="365125"/>
            <a:ext cx="3042314" cy="30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8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Dzīvē gadās dažādas situācijas, mēs parādam savu attieksmi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0" y="2153172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48" y="1690688"/>
            <a:ext cx="2649087" cy="3532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633" y="2420582"/>
            <a:ext cx="3154054" cy="42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2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6981" y="379933"/>
            <a:ext cx="2797791" cy="27977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1137" y="338483"/>
            <a:ext cx="2839241" cy="2839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6782" y="3636063"/>
            <a:ext cx="2673697" cy="2673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1137" y="3499537"/>
            <a:ext cx="2591685" cy="2591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125" y="338483"/>
            <a:ext cx="2704409" cy="2704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256" y="3472240"/>
            <a:ext cx="2646278" cy="2646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8494" y="3679334"/>
            <a:ext cx="2646278" cy="2646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375" y="531446"/>
            <a:ext cx="2646278" cy="26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9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4842" y="2304837"/>
            <a:ext cx="4082315" cy="40823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3037">
            <a:off x="8585531" y="569858"/>
            <a:ext cx="3103714" cy="3103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602" y="321386"/>
            <a:ext cx="3648892" cy="36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      SOCIĀLI EMOCIONĀLO PRASMJU ATTĪSTĪŠANA PIRMSSKOLAS VECUMĀ</vt:lpstr>
      <vt:lpstr>Grupas ikdienas dzīvē bieži izveidojas situācijas, kuras ir vērts aplūkot tuvāk</vt:lpstr>
      <vt:lpstr>Tu esi smieklīgs!</vt:lpstr>
      <vt:lpstr>Ko darīt, ja kāds ir bēdīgs?</vt:lpstr>
      <vt:lpstr>Dzīvē gadās dažādas situācijas, mēs parādam savu attieksmi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SOCIĀLI EMOCIONĀLO PRASMJU ATTĪSTĪŠANA PIRMSSKOLAS VECUMĀ</dc:title>
  <dc:creator>RIT</dc:creator>
  <cp:lastModifiedBy>RIT</cp:lastModifiedBy>
  <cp:revision>9</cp:revision>
  <dcterms:created xsi:type="dcterms:W3CDTF">2020-01-15T10:43:09Z</dcterms:created>
  <dcterms:modified xsi:type="dcterms:W3CDTF">2020-01-29T13:46:24Z</dcterms:modified>
</cp:coreProperties>
</file>