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57" r:id="rId3"/>
    <p:sldId id="258" r:id="rId4"/>
    <p:sldId id="260" r:id="rId5"/>
    <p:sldId id="261" r:id="rId6"/>
    <p:sldId id="263" r:id="rId7"/>
    <p:sldId id="267" r:id="rId8"/>
    <p:sldId id="268" r:id="rId9"/>
    <p:sldId id="269" r:id="rId10"/>
    <p:sldId id="256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8332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0063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2993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1541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23349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16638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2601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97894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1320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975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5906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9838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4459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654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919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7459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3998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6B23136-D4B5-4F15-AD37-9937135F7E4F}" type="datetimeFigureOut">
              <a:rPr lang="lv-LV" smtClean="0"/>
              <a:t>2020.01.30.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25428ED-6A54-4C83-B070-9141C38672F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798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E4673-2083-46BF-A3FA-C40939366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8B775-623D-40FB-AB6C-85223D169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7691"/>
            <a:ext cx="10515600" cy="39810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lv-LV" sz="40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Sociāli emocionālo prasmju attīstīšana</a:t>
            </a:r>
          </a:p>
          <a:p>
            <a:pPr marL="0" indent="0" algn="ctr">
              <a:buNone/>
            </a:pPr>
            <a:r>
              <a:rPr lang="lv-LV" sz="4000" b="1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pirmsskolas vecumā</a:t>
            </a:r>
          </a:p>
          <a:p>
            <a:pPr marL="0" indent="0" algn="ctr">
              <a:buNone/>
            </a:pPr>
            <a:endParaRPr lang="lv-LV" sz="4000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r">
              <a:buNone/>
            </a:pPr>
            <a:r>
              <a:rPr lang="lv-LV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Salaspils PII Ritenītis</a:t>
            </a:r>
          </a:p>
          <a:p>
            <a:pPr marL="0" indent="0" algn="r">
              <a:buNone/>
            </a:pPr>
            <a:r>
              <a:rPr lang="lv-LV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Latvia</a:t>
            </a:r>
          </a:p>
          <a:p>
            <a:pPr marL="0" indent="0" algn="r">
              <a:buNone/>
            </a:pPr>
            <a:r>
              <a:rPr lang="lv-LV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Pirmsskolas skolotājas</a:t>
            </a:r>
          </a:p>
          <a:p>
            <a:pPr marL="0" indent="0" algn="r">
              <a:buNone/>
            </a:pPr>
            <a:r>
              <a:rPr lang="lv-LV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Jūlija Ivanova</a:t>
            </a:r>
          </a:p>
          <a:p>
            <a:pPr marL="0" indent="0" algn="r">
              <a:buNone/>
            </a:pPr>
            <a:r>
              <a:rPr lang="lv-LV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Inga Kļaviņa</a:t>
            </a:r>
            <a:endParaRPr lang="lv-LV" sz="20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r">
              <a:buNone/>
            </a:pPr>
            <a:r>
              <a:rPr lang="lv-LV" sz="20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2020</a:t>
            </a:r>
          </a:p>
          <a:p>
            <a:pPr marL="0" indent="0" algn="r">
              <a:buNone/>
            </a:pPr>
            <a:endParaRPr lang="lv-LV" sz="2000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2" descr="http://ritenitis.lv/wp-content/uploads/2018/11/eu_flag_erasmus_vect_pos-300x86.jpg">
            <a:extLst>
              <a:ext uri="{FF2B5EF4-FFF2-40B4-BE49-F238E27FC236}">
                <a16:creationId xmlns:a16="http://schemas.microsoft.com/office/drawing/2014/main" id="{56F83E8C-0708-409F-8E46-3F9512BA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968716"/>
            <a:ext cx="2466155" cy="7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alaspils PII &quot;RitenÄ«tis&quot;">
            <a:extLst>
              <a:ext uri="{FF2B5EF4-FFF2-40B4-BE49-F238E27FC236}">
                <a16:creationId xmlns:a16="http://schemas.microsoft.com/office/drawing/2014/main" id="{B82DC321-0357-439B-9AF5-FFCEB478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55" y="803603"/>
            <a:ext cx="1156083" cy="1235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BBBB1-5DD1-41D7-B950-F5D36CA84A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514" y="675438"/>
            <a:ext cx="1631853" cy="14918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8555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D30897-7003-49A0-97FD-EB24A9209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421A3B0-4488-4474-ADDF-BB821FEF7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3" y="206614"/>
            <a:ext cx="4138019" cy="3103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49805-9719-4808-A4DB-6CB1B1592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3455" y="2921592"/>
            <a:ext cx="3791243" cy="284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66BC8B-9272-475C-BD8A-280B04D633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94" y="3547871"/>
            <a:ext cx="4138019" cy="310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4829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D5F7-8660-462C-A7D6-1DC19F12D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92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lv-LV" sz="3200" b="1" dirty="0">
                <a:latin typeface="Arial Narrow" panose="020B0606020202030204" pitchFamily="34" charset="0"/>
              </a:rPr>
              <a:t>Burvju krēsls</a:t>
            </a:r>
            <a:br>
              <a:rPr lang="lv-LV" sz="3200" b="1" dirty="0">
                <a:latin typeface="Arial Narrow" panose="020B0606020202030204" pitchFamily="34" charset="0"/>
              </a:rPr>
            </a:br>
            <a:r>
              <a:rPr lang="lv-LV" sz="3200" b="1" dirty="0">
                <a:latin typeface="Arial Narrow" panose="020B0606020202030204" pitchFamily="34" charset="0"/>
              </a:rPr>
              <a:t>Bērni sauc visas labas īpašības par bērnu, kas sēž uz burvja krēsla.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2D5BA3-7AB0-4AFD-9121-AC2D9BA37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40" y="2662006"/>
            <a:ext cx="4013950" cy="301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BE039-ACB9-4DCC-AB2C-222D3AF5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3562" y="2856767"/>
            <a:ext cx="3791633" cy="284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5057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A9B5-26E8-4BE5-9679-92DB5C97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78302"/>
            <a:ext cx="8761413" cy="1434904"/>
          </a:xfrm>
        </p:spPr>
        <p:txBody>
          <a:bodyPr>
            <a:noAutofit/>
          </a:bodyPr>
          <a:lstStyle/>
          <a:p>
            <a:r>
              <a:rPr lang="lv-LV" sz="2800" b="1" dirty="0">
                <a:latin typeface="Arial Narrow" panose="020B0606020202030204" pitchFamily="34" charset="0"/>
              </a:rPr>
              <a:t>Uzmini savu emocju</a:t>
            </a:r>
            <a:br>
              <a:rPr lang="lv-LV" sz="2800" b="1" dirty="0">
                <a:latin typeface="Arial Narrow" panose="020B0606020202030204" pitchFamily="34" charset="0"/>
              </a:rPr>
            </a:br>
            <a:r>
              <a:rPr lang="lv-LV" sz="2800" b="1" dirty="0">
                <a:latin typeface="Arial Narrow" panose="020B0606020202030204" pitchFamily="34" charset="0"/>
              </a:rPr>
              <a:t>Bērni ar žestiem rāda emociju,tam bērnam, kam emocija ir uzvilka. </a:t>
            </a:r>
            <a:r>
              <a:rPr lang="lv-LV" sz="2800" b="1">
                <a:latin typeface="Arial Narrow" panose="020B0606020202030204" pitchFamily="34" charset="0"/>
              </a:rPr>
              <a:t>Bērnam ir jāuzmin, kādu emociju viņam rāda. </a:t>
            </a:r>
            <a:endParaRPr lang="lv-LV" sz="2800" b="1" dirty="0">
              <a:latin typeface="Arial Narrow" panose="020B0606020202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A106E5-8576-4D75-A334-6F150EE64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3896" y="2850154"/>
            <a:ext cx="3454253" cy="2590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C4476-888A-4DE6-BCB3-48516B89C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44" y="2559049"/>
            <a:ext cx="3891216" cy="2918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8263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6BA2-BE14-462D-BBC2-11781182C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lv-LV" dirty="0"/>
            </a:br>
            <a:br>
              <a:rPr lang="lv-LV" dirty="0"/>
            </a:br>
            <a:endParaRPr lang="lv-LV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4132D-EFA7-44C9-83A3-DB9E7C626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973668"/>
            <a:ext cx="8825659" cy="50461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lv-LV" sz="5400" dirty="0"/>
          </a:p>
          <a:p>
            <a:pPr marL="0" indent="0" algn="ctr">
              <a:buNone/>
            </a:pPr>
            <a:endParaRPr lang="lv-LV" sz="5400" dirty="0"/>
          </a:p>
          <a:p>
            <a:pPr marL="0" indent="0" algn="ctr">
              <a:buNone/>
            </a:pPr>
            <a:r>
              <a:rPr lang="lv-LV" sz="7200" b="1" dirty="0">
                <a:solidFill>
                  <a:srgbClr val="7030A0"/>
                </a:solidFill>
                <a:latin typeface="Chiller" panose="04020404031007020602" pitchFamily="82" charset="0"/>
              </a:rPr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444959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DA86-9871-41C6-B83F-F1C7C2DA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1023944"/>
          </a:xfrm>
        </p:spPr>
        <p:txBody>
          <a:bodyPr>
            <a:noAutofit/>
          </a:bodyPr>
          <a:lstStyle/>
          <a:p>
            <a:r>
              <a:rPr lang="lv-LV" sz="2800" b="1" dirty="0">
                <a:latin typeface="Arial Narrow" panose="020B0606020202030204" pitchFamily="34" charset="0"/>
              </a:rPr>
              <a:t>Bērni savieno emociju nosaukumus kopā. </a:t>
            </a:r>
            <a:br>
              <a:rPr lang="lv-LV" sz="2800" b="1" dirty="0">
                <a:latin typeface="Arial Narrow" panose="020B0606020202030204" pitchFamily="34" charset="0"/>
              </a:rPr>
            </a:br>
            <a:r>
              <a:rPr lang="lv-LV" sz="2800" b="1" dirty="0">
                <a:latin typeface="Arial Narrow" panose="020B0606020202030204" pitchFamily="34" charset="0"/>
              </a:rPr>
              <a:t>Mācās izlasīt emociju nosaukumus un tos atdarināt.</a:t>
            </a:r>
            <a:br>
              <a:rPr lang="lv-LV" sz="2800" b="1" dirty="0">
                <a:latin typeface="Arial Narrow" panose="020B0606020202030204" pitchFamily="34" charset="0"/>
              </a:rPr>
            </a:br>
            <a:endParaRPr lang="lv-LV" sz="2800" b="1" dirty="0">
              <a:latin typeface="Arial Narrow" panose="020B0606020202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1F27FE-3E4D-435C-8E71-035A6B6F3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9746" y="2901424"/>
            <a:ext cx="3955853" cy="2966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E2D79-E21E-4830-B075-AC7FF5B3C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1535" y="2927239"/>
            <a:ext cx="3926350" cy="2944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662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77E2-3DB3-49FB-8EAD-38E451E2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886" y="541609"/>
            <a:ext cx="8761413" cy="1501725"/>
          </a:xfrm>
        </p:spPr>
        <p:txBody>
          <a:bodyPr>
            <a:noAutofit/>
          </a:bodyPr>
          <a:lstStyle/>
          <a:p>
            <a:r>
              <a:rPr lang="lv-LV" sz="2800" b="1" dirty="0">
                <a:latin typeface="Arial Narrow" panose="020B0606020202030204" pitchFamily="34" charset="0"/>
              </a:rPr>
              <a:t>Pārrunājām, kādas lietas/situācijas mums liek justies labi</a:t>
            </a:r>
            <a:br>
              <a:rPr lang="lv-LV" sz="2800" b="1" dirty="0">
                <a:latin typeface="Arial Narrow" panose="020B0606020202030204" pitchFamily="34" charset="0"/>
              </a:rPr>
            </a:br>
            <a:r>
              <a:rPr lang="lv-LV" sz="2800" b="1" dirty="0">
                <a:latin typeface="Arial Narrow" panose="020B0606020202030204" pitchFamily="34" charset="0"/>
              </a:rPr>
              <a:t>Pārrunājām, kādas lietas/situācijas mums liek justies slikti</a:t>
            </a:r>
            <a:br>
              <a:rPr lang="lv-LV" sz="2800" b="1" dirty="0">
                <a:latin typeface="Arial Narrow" panose="020B0606020202030204" pitchFamily="34" charset="0"/>
              </a:rPr>
            </a:br>
            <a:r>
              <a:rPr lang="lv-LV" sz="2800" b="1" dirty="0">
                <a:latin typeface="Arial Narrow" panose="020B0606020202030204" pitchFamily="34" charset="0"/>
              </a:rPr>
              <a:t>Bērni attēlo situācijas savos zīmējumos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7318A9-B8BF-4AB5-9904-6D37263C7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1" y="2486462"/>
            <a:ext cx="5481715" cy="4111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302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03CC-3D43-418B-8563-9E5590024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616" y="678247"/>
            <a:ext cx="8761413" cy="706964"/>
          </a:xfrm>
        </p:spPr>
        <p:txBody>
          <a:bodyPr/>
          <a:lstStyle/>
          <a:p>
            <a:r>
              <a:rPr lang="lv-LV" sz="3200" b="1" dirty="0">
                <a:latin typeface="Arial Narrow" panose="020B0606020202030204" pitchFamily="34" charset="0"/>
              </a:rPr>
              <a:t>Manas emocijas caur dažādām situācijām...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63538C-5157-45D9-8E31-A883F4BA3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8917" y="3065114"/>
            <a:ext cx="4227670" cy="310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AA95E-5DFA-4161-9550-59F6EB53C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9988" y="3085678"/>
            <a:ext cx="4227670" cy="306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271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396F-0E57-465C-BECA-FF6D4BD6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01" y="636043"/>
            <a:ext cx="8761413" cy="706964"/>
          </a:xfrm>
        </p:spPr>
        <p:txBody>
          <a:bodyPr/>
          <a:lstStyle/>
          <a:p>
            <a:r>
              <a:rPr lang="lv-LV" b="1" dirty="0">
                <a:latin typeface="Arial Narrow" panose="020B0606020202030204" pitchFamily="34" charset="0"/>
              </a:rPr>
              <a:t>Skaidro un atšķir labu rīcību no sliktas.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C3CC6-B197-41B0-B9D3-786AC81A6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8974" y="2843037"/>
            <a:ext cx="4352924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C98A4D-D1C9-40C8-8720-94014C002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7763" y="2909498"/>
            <a:ext cx="4201551" cy="315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2FA76-361D-4F2F-8C23-B73F86D95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51068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33CB1-9ED0-4457-A30E-701C6FD9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209" y="722696"/>
            <a:ext cx="8761413" cy="706964"/>
          </a:xfrm>
        </p:spPr>
        <p:txBody>
          <a:bodyPr>
            <a:noAutofit/>
          </a:bodyPr>
          <a:lstStyle/>
          <a:p>
            <a:r>
              <a:rPr lang="lv-LV" sz="3200" b="1" dirty="0">
                <a:latin typeface="Arial Narrow" panose="020B0606020202030204" pitchFamily="34" charset="0"/>
              </a:rPr>
              <a:t>Apzināties negatīvo emociju pārveršanu pozitīvās emocijās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20927E-496D-43A1-A8A0-4AD00CE31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15" y="2341550"/>
            <a:ext cx="3940200" cy="394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70C9F1-21C2-4E19-BEC5-780EFE3B1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43" y="2341550"/>
            <a:ext cx="3622431" cy="3798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A3D27-FC67-4BD1-8DCF-40D746319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679585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853BA-A169-4312-A47E-314C57916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751" y="589219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lv-LV" sz="3200" b="1" dirty="0">
                <a:latin typeface="Arial Narrow" panose="020B0606020202030204" pitchFamily="34" charset="0"/>
              </a:rPr>
              <a:t>Atklāt pozitīvu un negatīvu attieksmi dažādos kontekstos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E5405E9-2CD8-4199-9E08-B185964C5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3" y="1507808"/>
            <a:ext cx="4056120" cy="304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1DFD17-DC45-46F3-B1DA-72BD87147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43" y="2638023"/>
            <a:ext cx="4056122" cy="3042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919D4E-EA72-4904-8919-A5484F3B2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169" y="2966195"/>
            <a:ext cx="3180993" cy="2385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453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76255-BAAD-4917-86C7-BD6F642D7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728440"/>
            <a:ext cx="8761413" cy="706964"/>
          </a:xfrm>
        </p:spPr>
        <p:txBody>
          <a:bodyPr/>
          <a:lstStyle/>
          <a:p>
            <a:r>
              <a:rPr lang="lv-LV" b="1" dirty="0">
                <a:latin typeface="Arial Narrow" panose="020B0606020202030204" pitchFamily="34" charset="0"/>
              </a:rPr>
              <a:t>Veidojām emociju sejiņas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FFD8A4-8F4B-483D-B447-B1086916B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6851" y="2839714"/>
            <a:ext cx="4352925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C48B4C-A0AF-41D2-933A-3F90EFA27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9496" y="2839714"/>
            <a:ext cx="4352924" cy="3264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32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DDA9-1B71-43ED-84F3-856191B07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480" y="610269"/>
            <a:ext cx="8761413" cy="1028617"/>
          </a:xfrm>
        </p:spPr>
        <p:txBody>
          <a:bodyPr>
            <a:normAutofit fontScale="90000"/>
          </a:bodyPr>
          <a:lstStyle/>
          <a:p>
            <a:r>
              <a:rPr lang="lv-LV" b="1" dirty="0">
                <a:latin typeface="Arial Narrow" panose="020B0606020202030204" pitchFamily="34" charset="0"/>
              </a:rPr>
              <a:t>Izspēlējām emocijas caur dziesmu/kustībām/lapu burzīšanu – rezultātā katram sanāk savs zīmējums.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C483F5E-EDA4-4DC5-A656-9CF12CEBC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649" y="2730744"/>
            <a:ext cx="3746693" cy="281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B1868-D19A-4CFA-8C87-430AD02A9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26" y="2659692"/>
            <a:ext cx="3936168" cy="295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33108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130</TotalTime>
  <Words>157</Words>
  <Application>Microsoft Office PowerPoint</Application>
  <PresentationFormat>Widescreen</PresentationFormat>
  <Paragraphs>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Cambria Math</vt:lpstr>
      <vt:lpstr>Century Gothic</vt:lpstr>
      <vt:lpstr>Chiller</vt:lpstr>
      <vt:lpstr>Wingdings 3</vt:lpstr>
      <vt:lpstr>Ion Boardroom</vt:lpstr>
      <vt:lpstr>PowerPoint Presentation</vt:lpstr>
      <vt:lpstr>Bērni savieno emociju nosaukumus kopā.  Mācās izlasīt emociju nosaukumus un tos atdarināt. </vt:lpstr>
      <vt:lpstr>Pārrunājām, kādas lietas/situācijas mums liek justies labi Pārrunājām, kādas lietas/situācijas mums liek justies slikti Bērni attēlo situācijas savos zīmējumos</vt:lpstr>
      <vt:lpstr>Manas emocijas caur dažādām situācijām...</vt:lpstr>
      <vt:lpstr>Skaidro un atšķir labu rīcību no sliktas.</vt:lpstr>
      <vt:lpstr>Apzināties negatīvo emociju pārveršanu pozitīvās emocijās</vt:lpstr>
      <vt:lpstr>Atklāt pozitīvu un negatīvu attieksmi dažādos kontekstos</vt:lpstr>
      <vt:lpstr>Veidojām emociju sejiņas</vt:lpstr>
      <vt:lpstr>Izspēlējām emocijas caur dziesmu/kustībām/lapu burzīšanu – rezultātā katram sanāk savs zīmējums.</vt:lpstr>
      <vt:lpstr>PowerPoint Presentation</vt:lpstr>
      <vt:lpstr>Burvju krēsls Bērni sauc visas labas īpašības par bērnu, kas sēž uz burvja krēsla.</vt:lpstr>
      <vt:lpstr>Uzmini savu emocju Bērni ar žestiem rāda emociju,tam bērnam, kam emocija ir uzvilka. Bērnam ir jāuzmin, kādu emociju viņam rāda. </vt:lpstr>
      <vt:lpstr>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RIT</dc:creator>
  <cp:lastModifiedBy>RIT</cp:lastModifiedBy>
  <cp:revision>30</cp:revision>
  <dcterms:created xsi:type="dcterms:W3CDTF">2020-01-13T11:18:25Z</dcterms:created>
  <dcterms:modified xsi:type="dcterms:W3CDTF">2020-01-30T11:29:38Z</dcterms:modified>
</cp:coreProperties>
</file>