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66" r:id="rId6"/>
    <p:sldId id="267" r:id="rId7"/>
    <p:sldId id="262" r:id="rId8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E64ED6-834D-49D7-921F-D20EB9612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B96F81-5340-4A3C-8443-BC8A923DF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249B91-464E-4248-B371-3A45857B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217818-337C-40E1-BF36-1F2B0244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68086-B802-4DAE-B127-68948917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305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6B6EF-62C0-4283-B515-5D7BEB78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3E8727-339F-498D-8C72-30FF51CEF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5708D-5507-4338-9BC2-7245488B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9C156F-46CA-41A5-8EF7-12098174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C4264A-D9E0-4F31-89D1-58CC8458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45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6CF3A9-D0D8-4A17-8660-7112D82E6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36799A-3A4C-4658-AB8C-27C982F0E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9F9C7-669B-48B4-91CD-B627C7060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C04877-BC7C-4A00-AB9D-3B54DAE34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B46638-538C-4BFC-983E-0C2D816A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0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FB087-09D4-448B-94EE-C5F5C54A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40CC62-2B2F-4AAB-9E97-51EF3D10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8E4204-CED1-4050-B058-E1AE7F6C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21BDD8-12BA-4D63-8DC7-FA571817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A5D3B1-4537-42E3-97D0-E3865324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367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10E0DF-D22A-41B5-9A78-B2744FE9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660F73-3B1D-4D02-925C-10FE0E357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E4336-6301-48F8-8A79-7DA2D03E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E1DA6-B423-40CF-B083-B1550428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9A28F4-FB64-4774-AF5B-D69BB111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527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DCC17-73F5-4588-A13F-0E859E4DD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FCCA65-819E-40DA-893B-972C789BF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E82652-6364-4332-A567-B57BA672B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94BAD0-CF9F-4A97-93EA-A15B8931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0DF83-985E-49C7-BB21-338E8799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5F7874-AF96-47B2-8981-16CB1FB7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80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77E18-7505-4AE0-A1BE-E2898A07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78E6D0-5206-4E4C-B164-F2EF506A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FE10EC-E630-4B7C-8B76-A4933C1F7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C3ED5A-5A1D-4245-AC9A-41A90B2C1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FA377E-4200-45B3-8E62-6BBB2A6AB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A72952-E594-43F8-8483-7E1BAB0EA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633760-3676-4F5F-B8B2-85427E23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BB24E8-C988-4D5A-9FDA-218A6D8B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830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11476-39BC-4191-A154-6F773E68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B3E85C-4CA9-45B8-85D3-A5EFCA2AA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18B93A-4817-4638-ACF1-B21DB920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58079A-F107-4740-BCA2-E9124979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608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8E94C5-D292-4F41-BC5B-D2CC4BF7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BFE362C-40FF-48F8-8AE9-7E72EFF6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86C86-3CFB-4EFF-8AE9-A75E4E92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083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554DE-2126-4BE8-B51D-623FADFB9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BA7430-A2E2-40BA-A024-96CFC929F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B52F7E3-58A0-488C-A552-6EED88BB9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68774A-3E0D-49F8-AC46-975BFB1E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157AD6-3EE8-4E6B-AAD4-63F10A2A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30857-F2C3-4574-8951-170B1C6E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847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8B9B63-A313-451C-B0E0-B59F1D77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BA3EDA-B08F-43C4-9FC4-FBF43D7AF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F1081B-0F4E-49E0-AEDB-4D4D12AE0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7AB180-C3E1-4E27-A921-D67CF604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4E08FB-75E8-4CBC-BCFC-E519F96D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90CA3-3041-42F9-8584-DF9133D32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748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25854D-1A23-4780-AC77-A56350F3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D5A8FB-0431-45D9-A509-97166FFFB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2E9E04-0C47-43CB-97CA-02A2013E6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C011-B504-4E67-84AC-FCF28A21B0D3}" type="datetimeFigureOut">
              <a:rPr lang="lv-LV" smtClean="0"/>
              <a:t>30.09.2019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A96916-C401-44A2-976D-1C010AC2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B1D72F-DFAC-44B5-8A26-C04249F29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EAC4-EDB1-4C08-AE08-E19D41E2736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844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88B775-623D-40FB-AB6C-85223D16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691"/>
            <a:ext cx="10515600" cy="39810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lv-LV" sz="4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ctr">
              <a:buNone/>
            </a:pPr>
            <a:r>
              <a:rPr lang="lv-LV" sz="4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</a:t>
            </a:r>
          </a:p>
          <a:p>
            <a:pPr marL="0" indent="0" algn="ctr">
              <a:buNone/>
            </a:pPr>
            <a:r>
              <a:rPr lang="lv-LV" sz="40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PIRMSSKOLAS VECUMĀ</a:t>
            </a:r>
          </a:p>
          <a:p>
            <a:pPr marL="0" indent="0" algn="ctr">
              <a:buNone/>
            </a:pPr>
            <a:endParaRPr lang="lv-LV" sz="4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lv-LV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Salaspils PII Ritenītis</a:t>
            </a:r>
          </a:p>
          <a:p>
            <a:pPr marL="0" indent="0" algn="r">
              <a:buNone/>
            </a:pPr>
            <a:r>
              <a:rPr lang="lv-LV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Latvija</a:t>
            </a:r>
          </a:p>
          <a:p>
            <a:pPr marL="0" indent="0" algn="r">
              <a:buNone/>
            </a:pPr>
            <a:r>
              <a:rPr lang="lv-LV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Pirmsskolas skolotājas</a:t>
            </a:r>
          </a:p>
          <a:p>
            <a:pPr marL="0" indent="0" algn="r">
              <a:buNone/>
            </a:pPr>
            <a:r>
              <a:rPr lang="lv-LV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Inese Borisanova</a:t>
            </a:r>
            <a:endParaRPr lang="lv-LV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lv-LV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Simona Salmiņa</a:t>
            </a:r>
            <a:endParaRPr lang="lv-LV" sz="20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 algn="r">
              <a:buNone/>
            </a:pPr>
            <a:r>
              <a:rPr lang="lv-LV" sz="20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2019</a:t>
            </a:r>
          </a:p>
          <a:p>
            <a:pPr marL="0" indent="0" algn="r">
              <a:buNone/>
            </a:pPr>
            <a:endParaRPr lang="lv-LV" sz="20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2" descr="http://ritenitis.lv/wp-content/uploads/2018/11/eu_flag_erasmus_vect_pos-300x86.jpg">
            <a:extLst>
              <a:ext uri="{FF2B5EF4-FFF2-40B4-BE49-F238E27FC236}">
                <a16:creationId xmlns:a16="http://schemas.microsoft.com/office/drawing/2014/main" xmlns="" id="{56F83E8C-0708-409F-8E46-3F9512BA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968716"/>
            <a:ext cx="2466155" cy="70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alaspils PII &quot;RitenÄ«tis&quot;">
            <a:extLst>
              <a:ext uri="{FF2B5EF4-FFF2-40B4-BE49-F238E27FC236}">
                <a16:creationId xmlns:a16="http://schemas.microsoft.com/office/drawing/2014/main" xmlns="" id="{B82DC321-0357-439B-9AF5-FFCEB4781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55" y="803603"/>
            <a:ext cx="1156083" cy="1235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EBBBB1-5DD1-41D7-B950-F5D36CA84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14" y="675438"/>
            <a:ext cx="1631853" cy="1491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08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6000" b="1" dirty="0" smtClean="0">
                <a:solidFill>
                  <a:srgbClr val="008000"/>
                </a:solidFill>
              </a:rPr>
              <a:t>ROTAĻAS AR AUGUSTA MAMMU</a:t>
            </a:r>
            <a:endParaRPr lang="lv-LV" sz="6000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NESKATOTIES UZ TO, KA GRUPĀ BIJA ADOPTĀCIJAS PERIODS, AUGUSTA MAMMA PIEDĀVĀJA ATNĀKT PIE BĒRNIEM LAI KOPĪGI </a:t>
            </a:r>
            <a:r>
              <a:rPr lang="lv-LV" dirty="0" smtClean="0"/>
              <a:t>ROTAĻĀTOS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BIJA PLĀNOTA </a:t>
            </a:r>
            <a:r>
              <a:rPr lang="lv-LV" dirty="0" smtClean="0"/>
              <a:t>ROTAĻĀŠANĀS </a:t>
            </a:r>
            <a:r>
              <a:rPr lang="lv-LV" dirty="0" smtClean="0"/>
              <a:t>ĀRĀ, LAI MAZINĀTU BĒRNU TRAUKSMI</a:t>
            </a:r>
          </a:p>
          <a:p>
            <a:endParaRPr lang="lv-LV" dirty="0" smtClean="0"/>
          </a:p>
          <a:p>
            <a:r>
              <a:rPr lang="lv-LV" dirty="0" smtClean="0"/>
              <a:t>BET DOŠANĀS ĀRĀ NENOTIKA, JO BĒRNOS BIJA DIEZGAN LIELS TRAUKSMES LĪMENIS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386877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8000"/>
                </a:solidFill>
              </a:rPr>
              <a:t>ROTAĻBRĪŽA NOTIKUMI</a:t>
            </a:r>
            <a:endParaRPr lang="lv-LV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39" y="1767440"/>
            <a:ext cx="7731480" cy="3758359"/>
          </a:xfrm>
        </p:spPr>
      </p:pic>
    </p:spTree>
    <p:extLst>
      <p:ext uri="{BB962C8B-B14F-4D97-AF65-F5344CB8AC3E}">
        <p14:creationId xmlns:p14="http://schemas.microsoft.com/office/powerpoint/2010/main" val="1933277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22" y="157761"/>
            <a:ext cx="6259141" cy="30426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43" y="3471814"/>
            <a:ext cx="6239884" cy="30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4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109" y="204931"/>
            <a:ext cx="6817514" cy="30785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54" y="3394364"/>
            <a:ext cx="678872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6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>
                <a:solidFill>
                  <a:srgbClr val="008000"/>
                </a:solidFill>
              </a:rPr>
              <a:t>SECINĀJUMI</a:t>
            </a:r>
            <a:endParaRPr lang="lv-LV" b="1" dirty="0">
              <a:solidFill>
                <a:srgbClr val="008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PRIEKS PAR VECĀKU DROSMI ADOPTĀCIJAS PERIODĀ IESAISTĪTIES PROJEKTĀ</a:t>
            </a:r>
          </a:p>
          <a:p>
            <a:endParaRPr lang="lv-LV" dirty="0"/>
          </a:p>
          <a:p>
            <a:r>
              <a:rPr lang="lv-LV" dirty="0" smtClean="0"/>
              <a:t>IESPĒJAMS ROTAĻAS ĀRĀ NEBŪTU TIK TRAUKSMAINAS</a:t>
            </a:r>
          </a:p>
          <a:p>
            <a:endParaRPr lang="lv-LV" dirty="0"/>
          </a:p>
          <a:p>
            <a:r>
              <a:rPr lang="lv-LV" dirty="0" smtClean="0"/>
              <a:t>KATRA MAMMA, KURA ADOPTĀCIJAS PERIODĀ UZTURAS GRUPIŅĀ, CITOS BĒRNOS RADA TRAUKSMI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9600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D18000-B927-4537-8A81-C159448B2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6600" dirty="0" smtClean="0"/>
              <a:t>PALDIES!</a:t>
            </a:r>
            <a:endParaRPr lang="lv-LV" sz="6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453EC3-97C0-45DD-A8C3-0482D747C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47" y="2540624"/>
            <a:ext cx="4545254" cy="32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94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ROTAĻAS AR AUGUSTA MAMMU</vt:lpstr>
      <vt:lpstr>ROTAĻBRĪŽA NOTIKUMI</vt:lpstr>
      <vt:lpstr>PowerPoint Presentation</vt:lpstr>
      <vt:lpstr>PowerPoint Presentation</vt:lpstr>
      <vt:lpstr>SECINĀJUMI</vt:lpstr>
      <vt:lpstr>PALDIES!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</dc:creator>
  <cp:lastModifiedBy>Inese</cp:lastModifiedBy>
  <cp:revision>7</cp:revision>
  <dcterms:created xsi:type="dcterms:W3CDTF">2019-09-16T11:55:41Z</dcterms:created>
  <dcterms:modified xsi:type="dcterms:W3CDTF">2019-09-30T14:57:03Z</dcterms:modified>
</cp:coreProperties>
</file>