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8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5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6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0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5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1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1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6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4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9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2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4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E4480-2751-40CF-A651-33809E00442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F02E8-5E89-44B7-BB0E-C4D2685FF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953" y="153728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822" y="3924886"/>
            <a:ext cx="9144000" cy="2669663"/>
          </a:xfrm>
        </p:spPr>
        <p:txBody>
          <a:bodyPr>
            <a:normAutofit fontScale="32500" lnSpcReduction="20000"/>
          </a:bodyPr>
          <a:lstStyle/>
          <a:p>
            <a:endParaRPr lang="lv-LV" dirty="0"/>
          </a:p>
          <a:p>
            <a:pPr algn="r"/>
            <a:r>
              <a:rPr lang="lv-LV" sz="6200" dirty="0"/>
              <a:t>Salaspils PII Ritenītis</a:t>
            </a:r>
          </a:p>
          <a:p>
            <a:pPr algn="r"/>
            <a:r>
              <a:rPr lang="lv-LV" sz="6200" dirty="0"/>
              <a:t>Latvija</a:t>
            </a:r>
          </a:p>
          <a:p>
            <a:pPr algn="r"/>
            <a:r>
              <a:rPr lang="lv-LV" sz="6200" dirty="0"/>
              <a:t>Pirmsskolas skolotājas: </a:t>
            </a:r>
          </a:p>
          <a:p>
            <a:pPr algn="r"/>
            <a:r>
              <a:rPr lang="lv-LV" sz="6200" dirty="0"/>
              <a:t>Jūlija Ivanova</a:t>
            </a:r>
          </a:p>
          <a:p>
            <a:pPr algn="r"/>
            <a:r>
              <a:rPr lang="lv-LV" sz="6200" dirty="0"/>
              <a:t>Valentīna Strogova</a:t>
            </a:r>
          </a:p>
          <a:p>
            <a:pPr algn="r"/>
            <a:r>
              <a:rPr lang="lv-LV" sz="6200" dirty="0"/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90" y="142101"/>
            <a:ext cx="1302632" cy="1190910"/>
          </a:xfrm>
          <a:prstGeom prst="rect">
            <a:avLst/>
          </a:prstGeom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1" y="263451"/>
            <a:ext cx="2742943" cy="7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aspils PII &quot;RitenÄ«tis&quot;">
            <a:extLst>
              <a:ext uri="{FF2B5EF4-FFF2-40B4-BE49-F238E27FC236}">
                <a16:creationId xmlns:a16="http://schemas.microsoft.com/office/drawing/2014/main" id="{BFC3D396-143A-4663-857A-4A7AFFAD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37" y="42959"/>
            <a:ext cx="1302632" cy="139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8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4968"/>
            <a:ext cx="9601196" cy="1781032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C00000"/>
                </a:solidFill>
              </a:rPr>
              <a:t>5.AKTIVITĀTE </a:t>
            </a:r>
            <a:br>
              <a:rPr lang="lv-LV" sz="3600" dirty="0"/>
            </a:br>
            <a:r>
              <a:rPr lang="lv-LV" sz="3600" dirty="0"/>
              <a:t>KOPĀ AR SOFIJAS UN MILANAS MAMMU</a:t>
            </a:r>
            <a:br>
              <a:rPr lang="lv-LV" sz="3600" dirty="0"/>
            </a:br>
            <a:r>
              <a:rPr lang="lv-LV" sz="3600" dirty="0"/>
              <a:t>ZĪMĒJĀM EZĪTI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2466074"/>
            <a:ext cx="3271892" cy="245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2442" y="2466074"/>
            <a:ext cx="3449895" cy="258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71" y="2471028"/>
            <a:ext cx="3684345" cy="276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2083" y="4198770"/>
            <a:ext cx="2868070" cy="215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64" y="4178490"/>
            <a:ext cx="2895110" cy="217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1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876" y="492369"/>
            <a:ext cx="9601196" cy="167484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</a:rPr>
              <a:t>6.AKTIVITĀTE</a:t>
            </a:r>
            <a:br>
              <a:rPr lang="lv-LV" dirty="0"/>
            </a:br>
            <a:r>
              <a:rPr lang="lv-LV" dirty="0"/>
              <a:t>KOPĀ AR ANNAS MAMMU</a:t>
            </a:r>
            <a:br>
              <a:rPr lang="lv-LV" dirty="0"/>
            </a:br>
            <a:r>
              <a:rPr lang="lv-LV" dirty="0"/>
              <a:t>VEIDOJĀM FRIZŪRAS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0" y="2647666"/>
            <a:ext cx="3066166" cy="229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4163" y="2984548"/>
            <a:ext cx="2695053" cy="202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5453" y="2909676"/>
            <a:ext cx="2695054" cy="202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7010" y="2984548"/>
            <a:ext cx="2695055" cy="202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1689" y="3008268"/>
            <a:ext cx="2667946" cy="200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95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E3EC-1AE0-4076-99A9-32B9E5D0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459A-8CAA-42A1-BA85-00D4503B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>
                <a:solidFill>
                  <a:srgbClr val="002060"/>
                </a:solidFill>
                <a:latin typeface="Arial Narrow" panose="020B0606020202030204" pitchFamily="34" charset="0"/>
              </a:rPr>
              <a:t>PALDIES PAR UZMANĪBU!</a:t>
            </a:r>
          </a:p>
          <a:p>
            <a:pPr marL="0" indent="0" algn="ctr">
              <a:buNone/>
            </a:pPr>
            <a:endParaRPr lang="lv-LV" sz="4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32715-B3F2-4E5C-9474-890B710B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45" y="2364161"/>
            <a:ext cx="5370144" cy="3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91320"/>
            <a:ext cx="9601196" cy="180150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1.AKTIVI</a:t>
            </a:r>
            <a:r>
              <a:rPr lang="lv-LV" dirty="0">
                <a:solidFill>
                  <a:srgbClr val="C00000"/>
                </a:solidFill>
              </a:rPr>
              <a:t>TĀTE</a:t>
            </a:r>
            <a:br>
              <a:rPr lang="lv-LV" dirty="0"/>
            </a:br>
            <a:r>
              <a:rPr lang="lv-LV" dirty="0"/>
              <a:t>KOPĀ AR ALEKSA MAMMU</a:t>
            </a:r>
            <a:br>
              <a:rPr lang="lv-LV" dirty="0"/>
            </a:br>
            <a:r>
              <a:rPr lang="lv-LV" dirty="0"/>
              <a:t>GATAVOJĀM AUGĻU SALĀTUS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5" y="2579427"/>
            <a:ext cx="3885032" cy="291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5674" y="3017009"/>
            <a:ext cx="3500651" cy="262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7086" y="3015777"/>
            <a:ext cx="3490795" cy="261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63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77672"/>
            <a:ext cx="9601196" cy="1598479"/>
          </a:xfrm>
        </p:spPr>
        <p:txBody>
          <a:bodyPr>
            <a:normAutofit fontScale="90000"/>
          </a:bodyPr>
          <a:lstStyle/>
          <a:p>
            <a:r>
              <a:rPr lang="lv-LV" dirty="0"/>
              <a:t>Bērni paši ar lielu prieku un gandarījumu iesaistījās darbošanā -  mazgāja, mizoja, grieza, maisija un ēda salātus.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293" y="2822988"/>
            <a:ext cx="3631014" cy="272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2531657"/>
            <a:ext cx="3894163" cy="292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77" y="2579424"/>
            <a:ext cx="3830473" cy="287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12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865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</a:rPr>
              <a:t>2.AKTIVITĀTE</a:t>
            </a:r>
            <a:br>
              <a:rPr lang="lv-LV" dirty="0"/>
            </a:br>
            <a:r>
              <a:rPr lang="lv-LV" dirty="0"/>
              <a:t>KOPĀ AR EDVARDA MAMMU</a:t>
            </a:r>
            <a:br>
              <a:rPr lang="lv-LV" dirty="0"/>
            </a:br>
            <a:r>
              <a:rPr lang="lv-LV" dirty="0"/>
              <a:t>VINGROJĀM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4" y="2565778"/>
            <a:ext cx="3812244" cy="285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48" y="2565778"/>
            <a:ext cx="3612108" cy="270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0" y="2637428"/>
            <a:ext cx="3380097" cy="253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71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4968"/>
            <a:ext cx="9601196" cy="1781032"/>
          </a:xfrm>
        </p:spPr>
        <p:txBody>
          <a:bodyPr>
            <a:normAutofit/>
          </a:bodyPr>
          <a:lstStyle/>
          <a:p>
            <a:r>
              <a:rPr lang="lv-LV" dirty="0"/>
              <a:t>Bērni mūzikas pavadijumā izdomāja dažādus kustību vingrinājumus.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" y="2436860"/>
            <a:ext cx="4290925" cy="321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6" y="2474758"/>
            <a:ext cx="4189863" cy="314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9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4968"/>
            <a:ext cx="9601196" cy="1781032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</a:rPr>
              <a:t>3.AKTIVITĀTE</a:t>
            </a:r>
            <a:br>
              <a:rPr lang="lv-LV" dirty="0"/>
            </a:br>
            <a:r>
              <a:rPr lang="lv-LV" dirty="0"/>
              <a:t>KOPĀ AR KRIŠJĀŅA MAMMU</a:t>
            </a:r>
            <a:br>
              <a:rPr lang="lv-LV" dirty="0"/>
            </a:br>
            <a:r>
              <a:rPr lang="lv-LV" dirty="0"/>
              <a:t>KLAUSIJĀMIES PASAKU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962" y="2863016"/>
            <a:ext cx="3317875" cy="248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77" y="2635427"/>
            <a:ext cx="3366448" cy="252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9530" y="2921665"/>
            <a:ext cx="2863755" cy="214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16" y="2733699"/>
            <a:ext cx="3104390" cy="232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8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sz="3200" dirty="0"/>
              <a:t>Gājām latviešu rotaļā </a:t>
            </a:r>
            <a:r>
              <a:rPr lang="lv-LV" sz="3200"/>
              <a:t>«Adiet </a:t>
            </a:r>
            <a:r>
              <a:rPr lang="lv-LV" sz="3200" dirty="0"/>
              <a:t>bērni, </a:t>
            </a:r>
            <a:r>
              <a:rPr lang="lv-LV" sz="3200"/>
              <a:t>ko adiet», </a:t>
            </a:r>
            <a:r>
              <a:rPr lang="lv-LV" sz="3200" dirty="0"/>
              <a:t>«Caurais jumts»</a:t>
            </a:r>
            <a:br>
              <a:rPr lang="lv-LV" sz="3200" dirty="0"/>
            </a:br>
            <a:r>
              <a:rPr lang="lv-LV" sz="3200" dirty="0"/>
              <a:t>Kopā ar Krišjāņa mammu izspēlējām dažādas projekta aktivitātes.</a:t>
            </a:r>
            <a:br>
              <a:rPr lang="lv-LV" sz="3200" dirty="0"/>
            </a:b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37" y="2816740"/>
            <a:ext cx="3317875" cy="248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33" y="2546779"/>
            <a:ext cx="3248167" cy="243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3797" y="2871030"/>
            <a:ext cx="3173102" cy="237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0262" y="2540690"/>
            <a:ext cx="3151221" cy="236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96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Bērni sasveicinājās ar Krišjāņa mammu</a:t>
            </a:r>
            <a:br>
              <a:rPr lang="lv-LV" dirty="0"/>
            </a:br>
            <a:r>
              <a:rPr lang="lv-LV" dirty="0"/>
              <a:t> dažados veidos</a:t>
            </a:r>
            <a:r>
              <a:rPr lang="lv-LV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70" y="2899511"/>
            <a:ext cx="3500653" cy="262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407" y="2905763"/>
            <a:ext cx="3550668" cy="266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3658" y="2899510"/>
            <a:ext cx="3500654" cy="262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6660" y="2899510"/>
            <a:ext cx="3500654" cy="262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78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8978"/>
            <a:ext cx="9601196" cy="1667022"/>
          </a:xfrm>
        </p:spPr>
        <p:txBody>
          <a:bodyPr>
            <a:noAutofit/>
          </a:bodyPr>
          <a:lstStyle/>
          <a:p>
            <a:r>
              <a:rPr lang="lv-LV" sz="3400" dirty="0">
                <a:solidFill>
                  <a:srgbClr val="C00000"/>
                </a:solidFill>
              </a:rPr>
              <a:t>4.AKTIVITĀTE</a:t>
            </a:r>
            <a:br>
              <a:rPr lang="lv-LV" sz="3400" dirty="0"/>
            </a:br>
            <a:r>
              <a:rPr lang="lv-LV" sz="3400" dirty="0"/>
              <a:t>KOPĀ AR DĀRTAS MAMMU</a:t>
            </a:r>
            <a:br>
              <a:rPr lang="lv-LV" sz="3400" dirty="0"/>
            </a:br>
            <a:r>
              <a:rPr lang="lv-LV" sz="3400" dirty="0"/>
              <a:t>APGUVĀM DROŠĪBAS NOTEIKUMUS  UZ ŪDENS</a:t>
            </a:r>
            <a:endParaRPr lang="en-GB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2565020"/>
            <a:ext cx="3458442" cy="259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08" y="2641124"/>
            <a:ext cx="3356969" cy="251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24" y="2668136"/>
            <a:ext cx="3219482" cy="241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00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83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Cambria Math</vt:lpstr>
      <vt:lpstr>Garamond</vt:lpstr>
      <vt:lpstr>Organic</vt:lpstr>
      <vt:lpstr>  SOCIĀLI EMOCIONĀLO PRASMJU ATTĪSTĪŠANA PIRMSSKOLAS VECUMĀ</vt:lpstr>
      <vt:lpstr>1.AKTIVITĀTE KOPĀ AR ALEKSA MAMMU GATAVOJĀM AUGĻU SALĀTUS</vt:lpstr>
      <vt:lpstr>Bērni paši ar lielu prieku un gandarījumu iesaistījās darbošanā -  mazgāja, mizoja, grieza, maisija un ēda salātus. </vt:lpstr>
      <vt:lpstr>2.AKTIVITĀTE KOPĀ AR EDVARDA MAMMU VINGROJĀM</vt:lpstr>
      <vt:lpstr>Bērni mūzikas pavadijumā izdomāja dažādus kustību vingrinājumus.</vt:lpstr>
      <vt:lpstr>3.AKTIVITĀTE KOPĀ AR KRIŠJĀŅA MAMMU KLAUSIJĀMIES PASAKU</vt:lpstr>
      <vt:lpstr>Gājām latviešu rotaļā «Adiet bērni, ko adiet», «Caurais jumts» Kopā ar Krišjāņa mammu izspēlējām dažādas projekta aktivitātes. </vt:lpstr>
      <vt:lpstr>Bērni sasveicinājās ar Krišjāņa mammu  dažados veidos</vt:lpstr>
      <vt:lpstr>4.AKTIVITĀTE KOPĀ AR DĀRTAS MAMMU APGUVĀM DROŠĪBAS NOTEIKUMUS  UZ ŪDENS</vt:lpstr>
      <vt:lpstr>5.AKTIVITĀTE  KOPĀ AR SOFIJAS UN MILANAS MAMMU ZĪMĒJĀM EZĪTI</vt:lpstr>
      <vt:lpstr>6.AKTIVITĀTE KOPĀ AR ANNAS MAMMU VEIDOJĀM FRIZŪRAS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Dmitrij Ivanov</dc:creator>
  <cp:lastModifiedBy>RIT</cp:lastModifiedBy>
  <cp:revision>20</cp:revision>
  <dcterms:created xsi:type="dcterms:W3CDTF">2019-09-29T07:37:50Z</dcterms:created>
  <dcterms:modified xsi:type="dcterms:W3CDTF">2019-10-02T12:55:33Z</dcterms:modified>
</cp:coreProperties>
</file>