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7" r:id="rId4"/>
    <p:sldId id="259" r:id="rId5"/>
    <p:sldId id="258" r:id="rId6"/>
    <p:sldId id="262" r:id="rId7"/>
    <p:sldId id="261" r:id="rId8"/>
    <p:sldId id="265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627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142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54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483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4154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43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374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32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123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248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9607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C8C5-7BD5-4C71-8F4B-96CF0927EE16}" type="datetimeFigureOut">
              <a:rPr lang="lv-LV" smtClean="0"/>
              <a:t>25.01.2019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D76BB-C4BC-4D11-8ECC-69463D94627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207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91574D-3AF5-4757-9F22-B7E663814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840" y="1796109"/>
            <a:ext cx="9144000" cy="1764472"/>
          </a:xfrm>
        </p:spPr>
        <p:txBody>
          <a:bodyPr>
            <a:normAutofit/>
          </a:bodyPr>
          <a:lstStyle/>
          <a:p>
            <a:r>
              <a:rPr lang="lv-LV" sz="40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SOCIĀLI EMOCIONĀLO PRASMJU ATTĪSTĪŠANA PIRMSSKOLAS VECUMĀ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3CEC629-23E5-4ADA-BA67-48F2D6C20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314" y="4075980"/>
            <a:ext cx="9144000" cy="2669663"/>
          </a:xfrm>
        </p:spPr>
        <p:txBody>
          <a:bodyPr>
            <a:normAutofit fontScale="40000" lnSpcReduction="20000"/>
          </a:bodyPr>
          <a:lstStyle/>
          <a:p>
            <a:endParaRPr lang="lv-LV" dirty="0"/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Salaspils PII Ritenītis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Latvija</a:t>
            </a: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Pirmsskolas skolotājas: </a:t>
            </a:r>
          </a:p>
          <a:p>
            <a:pPr algn="r"/>
            <a:r>
              <a:rPr lang="lv-LV" sz="6200" dirty="0" smtClean="0"/>
              <a:t>Jolanta Stafecka</a:t>
            </a:r>
          </a:p>
          <a:p>
            <a:pPr algn="r"/>
            <a:r>
              <a:rPr lang="lv-LV" sz="6200" dirty="0" smtClean="0">
                <a:solidFill>
                  <a:schemeClr val="tx1"/>
                </a:solidFill>
              </a:rPr>
              <a:t>Aija Kauliņa</a:t>
            </a:r>
            <a:endParaRPr lang="lv-LV" sz="6200" dirty="0">
              <a:solidFill>
                <a:schemeClr val="tx1"/>
              </a:solidFill>
            </a:endParaRPr>
          </a:p>
          <a:p>
            <a:pPr algn="r"/>
            <a:r>
              <a:rPr lang="lv-LV" sz="6200" dirty="0">
                <a:solidFill>
                  <a:schemeClr val="tx1"/>
                </a:solidFill>
              </a:rPr>
              <a:t>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C58CFE-3169-4A87-8FC0-5E5590C2DE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356" y="306205"/>
            <a:ext cx="1827577" cy="1670832"/>
          </a:xfrm>
          <a:prstGeom prst="rect">
            <a:avLst/>
          </a:prstGeom>
        </p:spPr>
      </p:pic>
      <p:pic>
        <p:nvPicPr>
          <p:cNvPr id="6" name="Picture 2" descr="http://ritenitis.lv/wp-content/uploads/2018/11/eu_flag_erasmus_vect_pos-300x86.jpg">
            <a:extLst>
              <a:ext uri="{FF2B5EF4-FFF2-40B4-BE49-F238E27FC236}">
                <a16:creationId xmlns="" xmlns:a16="http://schemas.microsoft.com/office/drawing/2014/main" id="{8586380D-3A30-47B9-B6E0-DDB2C731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4" y="306205"/>
            <a:ext cx="3399436" cy="9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laspils PII &quot;RitenÄ«tis&quot;">
            <a:extLst>
              <a:ext uri="{FF2B5EF4-FFF2-40B4-BE49-F238E27FC236}">
                <a16:creationId xmlns="" xmlns:a16="http://schemas.microsoft.com/office/drawing/2014/main" id="{0B8875FE-F9DE-421A-A9DF-94AAFC2E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99" y="485450"/>
            <a:ext cx="1311252" cy="1401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974725"/>
            <a:ext cx="10619508" cy="4193021"/>
          </a:xfrm>
        </p:spPr>
        <p:txBody>
          <a:bodyPr>
            <a:normAutofit/>
          </a:bodyPr>
          <a:lstStyle/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Uzdevums: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Dodot draugam sniegavīru, jāpasaka viņam novēlējums šai dienai. Rotaļa turpinās, kamēr sniegavīrs pa apli nonāk pie rotaļas uzsācēja.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 tā ir pirmdiena, tad tas var būt novēlējums visai turpmākajai nedēļai;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Tā var būt cita rotaļlieta, atbilstoši tā brīža situācijai.</a:t>
            </a:r>
          </a:p>
        </p:txBody>
      </p:sp>
    </p:spTree>
    <p:extLst>
      <p:ext uri="{BB962C8B-B14F-4D97-AF65-F5344CB8AC3E}">
        <p14:creationId xmlns:p14="http://schemas.microsoft.com/office/powerpoint/2010/main" val="25406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25" y="1565997"/>
            <a:ext cx="4800000" cy="360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474" y="1565997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2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21327" y="392835"/>
            <a:ext cx="10411690" cy="41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Uzdevums: 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Skatoties spogulī, rādi dusmīgu, mierīgu un smaidīgu seju. «Kurš attēls tev patīk vislabāk?»; «Kāpēc?»</a:t>
            </a:r>
          </a:p>
          <a:p>
            <a:endParaRPr lang="lv-LV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Kopīgi secinām: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«Rādīsim draugiem sevi tādu, kāds pašam patīku vislabāk.»</a:t>
            </a:r>
          </a:p>
        </p:txBody>
      </p:sp>
    </p:spTree>
    <p:extLst>
      <p:ext uri="{BB962C8B-B14F-4D97-AF65-F5344CB8AC3E}">
        <p14:creationId xmlns:p14="http://schemas.microsoft.com/office/powerpoint/2010/main" val="357352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2982" y="1751480"/>
            <a:ext cx="4800001" cy="360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1653" y="1751479"/>
            <a:ext cx="4800000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5665" y="1751479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4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36964" y="1237963"/>
            <a:ext cx="9843654" cy="419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 magnētiskās tāfeles četri emociju attēli: man ir labi, esmu dusmīgs, esmu priecīgs, esmu noskumis un kartītes ar bērnu vārdiem.</a:t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Uzdevums</a:t>
            </a:r>
            <a:r>
              <a:rPr lang="lv-LV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Dienas gaitā bērni liek savu vārdu pie attiecīgā attēla. Skolotājai ir iespēja pajautāt, kāpēc šajā brīdī bērns jūtas tieši tā. (īpaši, ja bērns ir izvēlējies emociju - esmu dusmīgs, šķietami bez īpaša iemesla.)</a:t>
            </a:r>
          </a:p>
        </p:txBody>
      </p:sp>
    </p:spTree>
    <p:extLst>
      <p:ext uri="{BB962C8B-B14F-4D97-AF65-F5344CB8AC3E}">
        <p14:creationId xmlns:p14="http://schemas.microsoft.com/office/powerpoint/2010/main" val="285874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6864" y="1710782"/>
            <a:ext cx="4320001" cy="3240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07" y="171078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8485" y="171078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46815"/>
          </a:xfrm>
        </p:spPr>
        <p:txBody>
          <a:bodyPr/>
          <a:lstStyle/>
          <a:p>
            <a:pPr algn="ctr"/>
            <a:r>
              <a:rPr lang="lv-LV" sz="5400" dirty="0" smtClean="0">
                <a:solidFill>
                  <a:srgbClr val="0070C0"/>
                </a:solidFill>
                <a:latin typeface="+mn-lt"/>
              </a:rPr>
              <a:t>PALDIES PAR UZMANĪBU!</a:t>
            </a:r>
            <a:br>
              <a:rPr lang="lv-LV" sz="5400" dirty="0" smtClean="0">
                <a:solidFill>
                  <a:srgbClr val="0070C0"/>
                </a:solidFill>
                <a:latin typeface="+mn-lt"/>
              </a:rPr>
            </a:br>
            <a:endParaRPr lang="en-GB" sz="54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FF3DFD48-3AA2-4D69-A5D4-D759A5B3E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55" y="2370007"/>
            <a:ext cx="5048690" cy="35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49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Times New Roman</vt:lpstr>
      <vt:lpstr>Office Theme</vt:lpstr>
      <vt:lpstr>SOCIĀLI EMOCIONĀLO PRASMJU ATTĪSTĪŠANA PIRMSSKOLAS VECUMĀ</vt:lpstr>
      <vt:lpstr>  Uzdevums: Dodot draugam sniegavīru, jāpasaka viņam novēlējums šai dienai. Rotaļa turpinās, kamēr sniegavīrs pa apli nonāk pie rotaļas uzsācēja.   - Ja tā ir pirmdiena, tad tas var būt novēlējums visai turpmākajai nedēļai;  - Tā var būt cita rotaļlieta, atbilstoši tā brīža situācijai.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Bērni sēž aplī.   Uzdevums: Dodot draugam sniegavīru, jāpasaka viņam novēlējums šai dienai.   - Ja tā ir pirmdiena, tad tas var būt novēlējums visai turpmākajai nedēļai;  - Tā var būt cita rotaļlieta, atbilstoši tā brīža situācijai.</dc:title>
  <dc:creator>Windows User</dc:creator>
  <cp:lastModifiedBy>Dmitrij Ivanov</cp:lastModifiedBy>
  <cp:revision>8</cp:revision>
  <dcterms:created xsi:type="dcterms:W3CDTF">2019-01-07T18:42:23Z</dcterms:created>
  <dcterms:modified xsi:type="dcterms:W3CDTF">2019-01-25T12:37:55Z</dcterms:modified>
</cp:coreProperties>
</file>