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574D-3AF5-4757-9F22-B7E66381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1198" y="1537286"/>
            <a:ext cx="9144000" cy="2387600"/>
          </a:xfrm>
        </p:spPr>
        <p:txBody>
          <a:bodyPr>
            <a:normAutofit/>
          </a:bodyPr>
          <a:lstStyle/>
          <a:p>
            <a:br>
              <a:rPr lang="lv-LV" sz="4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lv-LV" sz="4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lv-LV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SOCIĀLI EMOCIONĀLO PRASMJU ATTĪSTĪŠANA PIRMSSKOLAS VECUMĀ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EC629-23E5-4ADA-BA67-48F2D6C20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822" y="4364017"/>
            <a:ext cx="9144000" cy="2230532"/>
          </a:xfrm>
        </p:spPr>
        <p:txBody>
          <a:bodyPr>
            <a:normAutofit fontScale="32500" lnSpcReduction="20000"/>
          </a:bodyPr>
          <a:lstStyle/>
          <a:p>
            <a:endParaRPr lang="lv-LV" dirty="0"/>
          </a:p>
          <a:p>
            <a:pPr algn="r"/>
            <a:r>
              <a:rPr lang="lv-LV" sz="6200" dirty="0"/>
              <a:t>Salaspils PII Ritenītis</a:t>
            </a:r>
          </a:p>
          <a:p>
            <a:pPr algn="r"/>
            <a:r>
              <a:rPr lang="lv-LV" sz="6200" dirty="0"/>
              <a:t>Latvija</a:t>
            </a:r>
          </a:p>
          <a:p>
            <a:pPr algn="r"/>
            <a:r>
              <a:rPr lang="lv-LV" sz="6200" dirty="0"/>
              <a:t>Pirmsskolas skolotājas: </a:t>
            </a:r>
          </a:p>
          <a:p>
            <a:pPr algn="r"/>
            <a:r>
              <a:rPr lang="lv-LV" sz="6200" dirty="0"/>
              <a:t>Ina Legzdaine</a:t>
            </a:r>
          </a:p>
          <a:p>
            <a:pPr algn="r"/>
            <a:r>
              <a:rPr lang="lv-LV" sz="6200" dirty="0"/>
              <a:t>Simona Salmiņa</a:t>
            </a:r>
          </a:p>
          <a:p>
            <a:pPr algn="r"/>
            <a:r>
              <a:rPr lang="lv-LV" sz="6200" dirty="0"/>
              <a:t>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58CFE-3169-4A87-8FC0-5E5590C2D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25" y="51233"/>
            <a:ext cx="2339926" cy="2139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ritenitis.lv/wp-content/uploads/2018/11/eu_flag_erasmus_vect_pos-300x86.jpg">
            <a:extLst>
              <a:ext uri="{FF2B5EF4-FFF2-40B4-BE49-F238E27FC236}">
                <a16:creationId xmlns:a16="http://schemas.microsoft.com/office/drawing/2014/main" id="{8586380D-3A30-47B9-B6E0-DDB2C731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8" y="263451"/>
            <a:ext cx="2911758" cy="83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2EBAD-8B1A-464E-9A9A-9A8EDD939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27" y="4364017"/>
            <a:ext cx="1509176" cy="221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Salaspils PII &quot;RitenÄ«tis&quot;">
            <a:extLst>
              <a:ext uri="{FF2B5EF4-FFF2-40B4-BE49-F238E27FC236}">
                <a16:creationId xmlns:a16="http://schemas.microsoft.com/office/drawing/2014/main" id="{BB312766-4160-4DA2-A940-0FEBDE3A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76" y="51233"/>
            <a:ext cx="1524000" cy="1628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82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 es jūtos šodien atnākot uz bērnudārzu.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9381" y="2599135"/>
            <a:ext cx="2758621" cy="22629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9980" y="3682866"/>
            <a:ext cx="2863395" cy="234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73" y="2484120"/>
            <a:ext cx="3596639" cy="26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8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35" y="727102"/>
            <a:ext cx="9613861" cy="1080938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Rīta cēlienā bērniem tiek piedavāts uz gaismas galda izveidot emociju-kā es jūtos</a:t>
            </a:r>
            <a:r>
              <a:rPr lang="lv-LV" dirty="0"/>
              <a:t>.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558789"/>
            <a:ext cx="3236853" cy="24276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29" y="2377440"/>
            <a:ext cx="3014254" cy="4019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38" y="2558789"/>
            <a:ext cx="3808776" cy="28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Nostiprina prasmi komunicēt,dialogā izteikt savu emocionālo stāvokli,kā arī pamatot to.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2" y="2130126"/>
            <a:ext cx="2239759" cy="29863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44" y="3623299"/>
            <a:ext cx="2300037" cy="3066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14" y="2070334"/>
            <a:ext cx="3413983" cy="256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3882" y="4109565"/>
            <a:ext cx="3440599" cy="25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411" y="513807"/>
            <a:ext cx="8961771" cy="1320360"/>
          </a:xfrm>
        </p:spPr>
        <p:txBody>
          <a:bodyPr>
            <a:noAutofit/>
          </a:bodyPr>
          <a:lstStyle/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Ikdienā rotaļas ar emociju kubu un emociju kartītēm.Darbošanās ar kubu-met kubu,nosauc emociju un atrod tādu pašu emocijas kartīti.Darbošanās ar emociju kartītēm-paņem kartīti un izsaka savas domas par to.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9" y="2055223"/>
            <a:ext cx="3012228" cy="22591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8" y="4459874"/>
            <a:ext cx="2926079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9" y="3161211"/>
            <a:ext cx="3868053" cy="2901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72" y="2342965"/>
            <a:ext cx="2789465" cy="37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93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Ikdienā rotaļas ar kubu.Uzmet kubu,nosauc emociju un atkārto to visi bērni.Ikdienā skatāmies dažādus materiālus,kur rosinām bērnus saskatīt dažādas emocijas,nosaukt tās.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4" y="2142308"/>
            <a:ext cx="2911460" cy="21835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6676" y="2861866"/>
            <a:ext cx="3487056" cy="2615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86" y="2425984"/>
            <a:ext cx="2574018" cy="3487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4" y="4515833"/>
            <a:ext cx="2911460" cy="21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7" y="2442856"/>
            <a:ext cx="1876221" cy="18762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4701247"/>
            <a:ext cx="1534887" cy="1606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477151"/>
            <a:ext cx="2100943" cy="1581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96" y="4858001"/>
            <a:ext cx="1591492" cy="1537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88" y="2646044"/>
            <a:ext cx="2208780" cy="146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3534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54</TotalTime>
  <Words>118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Cambria Math</vt:lpstr>
      <vt:lpstr>Times New Roman</vt:lpstr>
      <vt:lpstr>Trebuchet MS</vt:lpstr>
      <vt:lpstr>Berlin</vt:lpstr>
      <vt:lpstr>  SOCIĀLI EMOCIONĀLO PRASMJU ATTĪSTĪŠANA PIRMSSKOLAS VECUMĀ</vt:lpstr>
      <vt:lpstr>Kā es jūtos šodien atnākot uz bērnudārzu.</vt:lpstr>
      <vt:lpstr>Rīta cēlienā bērniem tiek piedavāts uz gaismas galda izveidot emociju-kā es jūtos.</vt:lpstr>
      <vt:lpstr>Nostiprina prasmi komunicēt,dialogā izteikt savu emocionālo stāvokli,kā arī pamatot to.</vt:lpstr>
      <vt:lpstr>Ikdienā rotaļas ar emociju kubu un emociju kartītēm.Darbošanās ar kubu-met kubu,nosauc emociju un atrod tādu pašu emocijas kartīti.Darbošanās ar emociju kartītēm-paņem kartīti un izsaka savas domas par to. </vt:lpstr>
      <vt:lpstr>Ikdienā rotaļas ar kubu.Uzmet kubu,nosauc emociju un atkārto to visi bērni.Ikdienā skatāmies dažādus materiālus,kur rosinām bērnus saskatīt dažādas emocijas,nosaukt tās. 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SOCIALI EMOCIONĀLO PRASMJU ATTĪSTĪŠANA PIRMSSKOLAS VECUMĀ.</dc:title>
  <dc:creator>Lenovo</dc:creator>
  <cp:lastModifiedBy>RIT</cp:lastModifiedBy>
  <cp:revision>10</cp:revision>
  <dcterms:created xsi:type="dcterms:W3CDTF">2019-01-10T12:39:04Z</dcterms:created>
  <dcterms:modified xsi:type="dcterms:W3CDTF">2019-01-23T14:59:43Z</dcterms:modified>
</cp:coreProperties>
</file>