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E0DA-9BCC-4407-A42D-E696D8AA8148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DC9DEC7-3775-4F41-A834-2BBD5A7D7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25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E0DA-9BCC-4407-A42D-E696D8AA8148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C9DEC7-3775-4F41-A834-2BBD5A7D7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04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E0DA-9BCC-4407-A42D-E696D8AA8148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C9DEC7-3775-4F41-A834-2BBD5A7D7F1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4411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E0DA-9BCC-4407-A42D-E696D8AA8148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C9DEC7-3775-4F41-A834-2BBD5A7D7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327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E0DA-9BCC-4407-A42D-E696D8AA8148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C9DEC7-3775-4F41-A834-2BBD5A7D7F1D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3854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E0DA-9BCC-4407-A42D-E696D8AA8148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C9DEC7-3775-4F41-A834-2BBD5A7D7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156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E0DA-9BCC-4407-A42D-E696D8AA8148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DEC7-3775-4F41-A834-2BBD5A7D7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304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E0DA-9BCC-4407-A42D-E696D8AA8148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DEC7-3775-4F41-A834-2BBD5A7D7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26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E0DA-9BCC-4407-A42D-E696D8AA8148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DEC7-3775-4F41-A834-2BBD5A7D7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68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E0DA-9BCC-4407-A42D-E696D8AA8148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C9DEC7-3775-4F41-A834-2BBD5A7D7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48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E0DA-9BCC-4407-A42D-E696D8AA8148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C9DEC7-3775-4F41-A834-2BBD5A7D7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052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E0DA-9BCC-4407-A42D-E696D8AA8148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C9DEC7-3775-4F41-A834-2BBD5A7D7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56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E0DA-9BCC-4407-A42D-E696D8AA8148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DEC7-3775-4F41-A834-2BBD5A7D7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65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E0DA-9BCC-4407-A42D-E696D8AA8148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DEC7-3775-4F41-A834-2BBD5A7D7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2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E0DA-9BCC-4407-A42D-E696D8AA8148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DEC7-3775-4F41-A834-2BBD5A7D7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32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E0DA-9BCC-4407-A42D-E696D8AA8148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C9DEC7-3775-4F41-A834-2BBD5A7D7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6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1E0DA-9BCC-4407-A42D-E696D8AA8148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DC9DEC7-3775-4F41-A834-2BBD5A7D7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54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91574D-3AF5-4757-9F22-B7E663814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4521" y="1594429"/>
            <a:ext cx="9144000" cy="1764472"/>
          </a:xfrm>
        </p:spPr>
        <p:txBody>
          <a:bodyPr>
            <a:normAutofit/>
          </a:bodyPr>
          <a:lstStyle/>
          <a:p>
            <a:pPr algn="ctr"/>
            <a:r>
              <a:rPr lang="lv-LV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SOCIĀLI EMOCIONĀLO PRASMJU ATTĪSTĪŠANA PIRMSSKOLAS VECUMĀ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CEC629-23E5-4ADA-BA67-48F2D6C20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4983" y="4038174"/>
            <a:ext cx="9144000" cy="2669663"/>
          </a:xfrm>
        </p:spPr>
        <p:txBody>
          <a:bodyPr>
            <a:normAutofit fontScale="32500" lnSpcReduction="20000"/>
          </a:bodyPr>
          <a:lstStyle/>
          <a:p>
            <a:endParaRPr lang="lv-LV" dirty="0"/>
          </a:p>
          <a:p>
            <a:pPr algn="r"/>
            <a:r>
              <a:rPr lang="lv-LV" sz="6200" dirty="0">
                <a:solidFill>
                  <a:schemeClr val="tx1"/>
                </a:solidFill>
              </a:rPr>
              <a:t>Salaspils PII Ritenītis</a:t>
            </a:r>
          </a:p>
          <a:p>
            <a:pPr algn="r"/>
            <a:r>
              <a:rPr lang="lv-LV" sz="6200" dirty="0">
                <a:solidFill>
                  <a:schemeClr val="tx1"/>
                </a:solidFill>
              </a:rPr>
              <a:t>Latvija</a:t>
            </a:r>
          </a:p>
          <a:p>
            <a:pPr algn="r"/>
            <a:r>
              <a:rPr lang="lv-LV" sz="6200" dirty="0">
                <a:solidFill>
                  <a:schemeClr val="tx1"/>
                </a:solidFill>
              </a:rPr>
              <a:t>Pirmsskolas skolotājas: </a:t>
            </a:r>
          </a:p>
          <a:p>
            <a:pPr algn="r"/>
            <a:r>
              <a:rPr lang="lv-LV" sz="6200" dirty="0" smtClean="0">
                <a:solidFill>
                  <a:schemeClr val="tx1"/>
                </a:solidFill>
              </a:rPr>
              <a:t>Jūlija Ivanova</a:t>
            </a:r>
          </a:p>
          <a:p>
            <a:pPr algn="r"/>
            <a:r>
              <a:rPr lang="lv-LV" sz="6200" dirty="0" smtClean="0">
                <a:solidFill>
                  <a:schemeClr val="tx1"/>
                </a:solidFill>
              </a:rPr>
              <a:t>Valentīna Strogova</a:t>
            </a:r>
            <a:endParaRPr lang="lv-LV" sz="6200" dirty="0">
              <a:solidFill>
                <a:schemeClr val="tx1"/>
              </a:solidFill>
            </a:endParaRPr>
          </a:p>
          <a:p>
            <a:pPr algn="r"/>
            <a:r>
              <a:rPr lang="lv-LV" sz="6200" dirty="0">
                <a:solidFill>
                  <a:schemeClr val="tx1"/>
                </a:solidFill>
              </a:rPr>
              <a:t>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C58CFE-3169-4A87-8FC0-5E5590C2D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44" y="445294"/>
            <a:ext cx="1827577" cy="1670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ritenitis.lv/wp-content/uploads/2018/11/eu_flag_erasmus_vect_pos-300x86.jpg">
            <a:extLst>
              <a:ext uri="{FF2B5EF4-FFF2-40B4-BE49-F238E27FC236}">
                <a16:creationId xmlns:a16="http://schemas.microsoft.com/office/drawing/2014/main" xmlns="" id="{8586380D-3A30-47B9-B6E0-DDB2C7310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0" y="536933"/>
            <a:ext cx="2828346" cy="81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laspils PII &quot;RitenÄ«tis&quot;">
            <a:extLst>
              <a:ext uri="{FF2B5EF4-FFF2-40B4-BE49-F238E27FC236}">
                <a16:creationId xmlns:a16="http://schemas.microsoft.com/office/drawing/2014/main" xmlns="" id="{0B8875FE-F9DE-421A-A9DF-94AAFC2E3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298" y="445294"/>
            <a:ext cx="1311252" cy="1401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15" y="3508202"/>
            <a:ext cx="3437868" cy="25791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724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lv-LV" dirty="0"/>
              <a:t>Katru rītu atpazīt un nosaukt savu emociju – Kā es šodien jūtos. Ielikt kociņu ar savu vārdu – emociju kabatiņā. 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480071"/>
            <a:ext cx="3143944" cy="4191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968" y="2627289"/>
            <a:ext cx="5392944" cy="40447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70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lv-LV" sz="2800" dirty="0"/>
              <a:t>Katru dienu visi bērni sasveicinās ar diviem bērniem. Bērni paši izvēlās sasveicināšanas veidu: samīļot, paspiest viens otram roku, kopā padejot, pasmaidīt un pateikt labrīt, iedot pieci. 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2511380"/>
            <a:ext cx="3189690" cy="4252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11" y="2511380"/>
            <a:ext cx="5670555" cy="4252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9649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52" y="212501"/>
            <a:ext cx="4202805" cy="3152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26" y="212501"/>
            <a:ext cx="4269614" cy="3202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614" y="3414712"/>
            <a:ext cx="4409943" cy="33074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26" y="3479913"/>
            <a:ext cx="4323010" cy="3242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7445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Bērni zīmē sevi, kā viņi šodien jūtās. Caur zīmējumu, bērni pauž savas savas emocijas.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43" y="1905000"/>
            <a:ext cx="3434345" cy="2575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414" y="1830596"/>
            <a:ext cx="3533550" cy="2650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64" y="3398245"/>
            <a:ext cx="4613006" cy="3459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6785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lv-LV" sz="2800" dirty="0"/>
              <a:t>Mācāmies sadarboties – spēlējam spēles, klausāmies pasakas, piedalamies komandas darbā. 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24" y="3212742"/>
            <a:ext cx="3933093" cy="29498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337" y="3786388"/>
            <a:ext cx="3898004" cy="2923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89" y="1814848"/>
            <a:ext cx="4036811" cy="3027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6808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BD1014-7472-42D8-9DBF-488074480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Emociju stūrīši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C43C41-27D7-4A51-A311-3D1498B37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60" y="1557131"/>
            <a:ext cx="2807804" cy="3743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B7C528-A16E-40BD-A2FB-D178E82B98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331" y="1557131"/>
            <a:ext cx="3025277" cy="2268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179B93-7D1F-4E8C-B905-0FD56160D7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331" y="4126793"/>
            <a:ext cx="3025277" cy="2268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7467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921" y="55971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lv-LV" sz="5400" i="1" dirty="0" smtClean="0">
                <a:solidFill>
                  <a:schemeClr val="accent1"/>
                </a:solidFill>
              </a:rPr>
              <a:t>PALDIES PAR UZMANĪBU!</a:t>
            </a:r>
            <a:endParaRPr lang="en-GB" sz="5400" i="1" dirty="0">
              <a:solidFill>
                <a:schemeClr val="accent1"/>
              </a:solidFill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xmlns="" id="{FF3DFD48-3AA2-4D69-A5D4-D759A5B3E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472" y="2026699"/>
            <a:ext cx="5048690" cy="358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0037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</TotalTime>
  <Words>110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Cambria Math</vt:lpstr>
      <vt:lpstr>Century Gothic</vt:lpstr>
      <vt:lpstr>Wingdings 3</vt:lpstr>
      <vt:lpstr>Wisp</vt:lpstr>
      <vt:lpstr>SOCIĀLI EMOCIONĀLO PRASMJU ATTĪSTĪŠANA PIRMSSKOLAS VECUMĀ</vt:lpstr>
      <vt:lpstr>Katru rītu atpazīt un nosaukt savu emociju – Kā es šodien jūtos. Ielikt kociņu ar savu vārdu – emociju kabatiņā.  </vt:lpstr>
      <vt:lpstr>Katru dienu visi bērni sasveicinās ar diviem bērniem. Bērni paši izvēlās sasveicināšanas veidu: samīļot, paspiest viens otram roku, kopā padejot, pasmaidīt un pateikt labrīt, iedot pieci. </vt:lpstr>
      <vt:lpstr>PowerPoint Presentation</vt:lpstr>
      <vt:lpstr>Bērni zīmē sevi, kā viņi šodien jūtās. Caur zīmējumu, bērni pauž savas savas emocijas. </vt:lpstr>
      <vt:lpstr>Mācāmies sadarboties – spēlējam spēles, klausāmies pasakas, piedalamies komandas darbā. </vt:lpstr>
      <vt:lpstr>Emociju stūrīši</vt:lpstr>
      <vt:lpstr>PALDIES PAR UZMANĪBU!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Sociāli emocionālo prasmju attīstīšana pirmsskolas vecumā</dc:title>
  <dc:creator>Dmitrij Ivanov</dc:creator>
  <cp:lastModifiedBy>Dmitrij Ivanov</cp:lastModifiedBy>
  <cp:revision>21</cp:revision>
  <dcterms:created xsi:type="dcterms:W3CDTF">2019-01-05T11:27:37Z</dcterms:created>
  <dcterms:modified xsi:type="dcterms:W3CDTF">2019-01-25T12:50:29Z</dcterms:modified>
</cp:coreProperties>
</file>