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62" r:id="rId2"/>
    <p:sldId id="257" r:id="rId3"/>
    <p:sldId id="258" r:id="rId4"/>
    <p:sldId id="259" r:id="rId5"/>
    <p:sldId id="260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30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898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26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84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072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03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9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5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7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01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3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5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6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5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81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574D-3AF5-4757-9F22-B7E66381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541" y="1720562"/>
            <a:ext cx="9144000" cy="1764472"/>
          </a:xfrm>
        </p:spPr>
        <p:txBody>
          <a:bodyPr>
            <a:normAutofit/>
          </a:bodyPr>
          <a:lstStyle/>
          <a:p>
            <a:r>
              <a:rPr lang="lv-LV" sz="4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SOCIĀLI EMOCIONĀLO PRASMJU ATTĪSTĪŠANA PIRMSSKOLAS VECUMĀ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EC629-23E5-4ADA-BA67-48F2D6C20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422" y="3857870"/>
            <a:ext cx="9144000" cy="2669663"/>
          </a:xfrm>
        </p:spPr>
        <p:txBody>
          <a:bodyPr>
            <a:normAutofit fontScale="32500" lnSpcReduction="20000"/>
          </a:bodyPr>
          <a:lstStyle/>
          <a:p>
            <a:endParaRPr lang="lv-LV" dirty="0"/>
          </a:p>
          <a:p>
            <a:pPr algn="r"/>
            <a:r>
              <a:rPr lang="lv-LV" sz="6200" dirty="0">
                <a:solidFill>
                  <a:schemeClr val="tx1"/>
                </a:solidFill>
              </a:rPr>
              <a:t>Salaspils PII Ritenītis</a:t>
            </a:r>
          </a:p>
          <a:p>
            <a:pPr algn="r"/>
            <a:r>
              <a:rPr lang="lv-LV" sz="6200" dirty="0">
                <a:solidFill>
                  <a:schemeClr val="tx1"/>
                </a:solidFill>
              </a:rPr>
              <a:t>Latvija</a:t>
            </a:r>
          </a:p>
          <a:p>
            <a:pPr algn="r"/>
            <a:r>
              <a:rPr lang="lv-LV" sz="6200" dirty="0">
                <a:solidFill>
                  <a:schemeClr val="tx1"/>
                </a:solidFill>
              </a:rPr>
              <a:t>Pirmsskolas skolotājas: </a:t>
            </a:r>
          </a:p>
          <a:p>
            <a:pPr algn="r"/>
            <a:r>
              <a:rPr lang="lv-LV" sz="6200" dirty="0">
                <a:solidFill>
                  <a:schemeClr val="tx1"/>
                </a:solidFill>
              </a:rPr>
              <a:t>Līzīte Seile</a:t>
            </a:r>
          </a:p>
          <a:p>
            <a:pPr algn="r"/>
            <a:r>
              <a:rPr lang="lv-LV" sz="6200" dirty="0">
                <a:solidFill>
                  <a:schemeClr val="tx1"/>
                </a:solidFill>
              </a:rPr>
              <a:t>Ilze Frolova - Jansone</a:t>
            </a:r>
          </a:p>
          <a:p>
            <a:pPr algn="r"/>
            <a:r>
              <a:rPr lang="lv-LV" sz="6200" dirty="0">
                <a:solidFill>
                  <a:schemeClr val="tx1"/>
                </a:solidFill>
              </a:rPr>
              <a:t>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58CFE-3169-4A87-8FC0-5E5590C2D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21" y="263451"/>
            <a:ext cx="1827577" cy="1670832"/>
          </a:xfrm>
          <a:prstGeom prst="rect">
            <a:avLst/>
          </a:prstGeom>
        </p:spPr>
      </p:pic>
      <p:pic>
        <p:nvPicPr>
          <p:cNvPr id="6" name="Picture 2" descr="http://ritenitis.lv/wp-content/uploads/2018/11/eu_flag_erasmus_vect_pos-300x86.jpg">
            <a:extLst>
              <a:ext uri="{FF2B5EF4-FFF2-40B4-BE49-F238E27FC236}">
                <a16:creationId xmlns:a16="http://schemas.microsoft.com/office/drawing/2014/main" id="{8586380D-3A30-47B9-B6E0-DDB2C731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44" y="306205"/>
            <a:ext cx="3399436" cy="97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laspils PII &quot;RitenÄ«tis&quot;">
            <a:extLst>
              <a:ext uri="{FF2B5EF4-FFF2-40B4-BE49-F238E27FC236}">
                <a16:creationId xmlns:a16="http://schemas.microsoft.com/office/drawing/2014/main" id="{0B8875FE-F9DE-421A-A9DF-94AAFC2E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04" y="330467"/>
            <a:ext cx="1311252" cy="1401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182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E2E2F-5F28-4053-92C7-2B729B742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2" y="283079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/>
              <a:t>Bērni attēlo savas emocijas zīmējumā un pastāsta par tām.</a:t>
            </a:r>
            <a:br>
              <a:rPr lang="lv-LV" dirty="0"/>
            </a:br>
            <a:endParaRPr lang="lv-LV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4F11F-F35E-4A4E-93F2-F7236248F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13" y="1925603"/>
            <a:ext cx="2183308" cy="3881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258149-C65C-41DC-90DC-9854EE983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776" y="2153397"/>
            <a:ext cx="5242258" cy="2948771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99C40E5-7EBC-4A8C-B5A3-3AAB2264C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54528" y="2958021"/>
            <a:ext cx="1906841" cy="3389940"/>
          </a:xfrm>
        </p:spPr>
      </p:pic>
    </p:spTree>
    <p:extLst>
      <p:ext uri="{BB962C8B-B14F-4D97-AF65-F5344CB8AC3E}">
        <p14:creationId xmlns:p14="http://schemas.microsoft.com/office/powerpoint/2010/main" val="291942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CDFC-F120-4B6D-920E-0A7CB19CD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7809"/>
            <a:ext cx="8596668" cy="1320800"/>
          </a:xfrm>
        </p:spPr>
        <p:txBody>
          <a:bodyPr/>
          <a:lstStyle/>
          <a:p>
            <a:pPr algn="ctr"/>
            <a:r>
              <a:rPr lang="lv-LV" dirty="0"/>
              <a:t>Mūzikas pavadījumā bērni ar pirkstiem masē draugam muguru.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D94596-2F18-46FC-881C-12912A2C5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2019" y="2906670"/>
            <a:ext cx="5541256" cy="31169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BB119-C8F6-4E7C-80F7-E8D61B76C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93" y="2093977"/>
            <a:ext cx="5541260" cy="311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9B29-C5FB-47B7-B9E1-924CF1C81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78" y="29154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/>
              <a:t>‘’Mīļvārdiņu pļava’’</a:t>
            </a:r>
            <a:br>
              <a:rPr lang="lv-LV" dirty="0"/>
            </a:br>
            <a:r>
              <a:rPr lang="lv-LV" dirty="0"/>
              <a:t>bērni saka mīļvārdiņus un no ziedlapiņām veido  ziedu.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112AA9-AF8B-4045-BF24-32C46B64E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021572"/>
            <a:ext cx="5299017" cy="29806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EFD76-08B4-4807-B91B-98E66F7FF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78" y="2418384"/>
            <a:ext cx="5499652" cy="309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8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E817-40C2-4E75-B933-0E7EF9FA3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86" y="22528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lv-LV" dirty="0"/>
              <a:t>Noskatoties multfilmu par draudzību - bērni parāda ar emociju sejiņām, kā viņi jutās katrā situācijā no multfilmas fragmentiem.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EFFAF0-19E3-4D2A-9176-18379C291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038" y="4120598"/>
            <a:ext cx="4465982" cy="25121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4134C-43D5-4AB5-A9E5-292EB66C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076" y="1756603"/>
            <a:ext cx="3828405" cy="2153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667569-D977-4D4B-BE7C-375ABE7B0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791" y="4057236"/>
            <a:ext cx="4578626" cy="25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8B8A7D-1309-425F-A4E4-DC81658D1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lv-LV" sz="4800" dirty="0">
                <a:solidFill>
                  <a:srgbClr val="002060"/>
                </a:solidFill>
                <a:latin typeface="Arial Narrow" panose="020B0606020202030204" pitchFamily="34" charset="0"/>
              </a:rPr>
              <a:t>PALDIES PAR UZMANĪBU!</a:t>
            </a:r>
            <a:br>
              <a:rPr lang="lv-LV" sz="48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endParaRPr lang="lv-LV" sz="4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DFD48-3AA2-4D69-A5D4-D759A5B3E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57" y="2219882"/>
            <a:ext cx="5048690" cy="35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2106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67</Words>
  <Application>Microsoft Office PowerPoint</Application>
  <PresentationFormat>Widescreen</PresentationFormat>
  <Paragraphs>13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Cambria Math</vt:lpstr>
      <vt:lpstr>Trebuchet MS</vt:lpstr>
      <vt:lpstr>Wingdings 3</vt:lpstr>
      <vt:lpstr>Facet</vt:lpstr>
      <vt:lpstr>SOCIĀLI EMOCIONĀLO PRASMJU ATTĪSTĪŠANA PIRMSSKOLAS VECUMĀ</vt:lpstr>
      <vt:lpstr>Bērni attēlo savas emocijas zīmējumā un pastāsta par tām. </vt:lpstr>
      <vt:lpstr>Mūzikas pavadījumā bērni ar pirkstiem masē draugam muguru.</vt:lpstr>
      <vt:lpstr>‘’Mīļvārdiņu pļava’’ bērni saka mīļvārdiņus un no ziedlapiņām veido  ziedu.</vt:lpstr>
      <vt:lpstr>Noskatoties multfilmu par draudzību - bērni parāda ar emociju sejiņām, kā viņi jutās katrā situācijā no multfilmas fragmentiem.</vt:lpstr>
      <vt:lpstr>PALDIES PAR UZMANĪBU!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socio – emotional skills at pre –school age</dc:title>
  <dc:creator>RIT</dc:creator>
  <cp:lastModifiedBy>RIT</cp:lastModifiedBy>
  <cp:revision>10</cp:revision>
  <dcterms:created xsi:type="dcterms:W3CDTF">2019-01-10T17:45:11Z</dcterms:created>
  <dcterms:modified xsi:type="dcterms:W3CDTF">2019-01-23T15:04:14Z</dcterms:modified>
</cp:coreProperties>
</file>