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7" autoAdjust="0"/>
    <p:restoredTop sz="90435" autoAdjust="0"/>
  </p:normalViewPr>
  <p:slideViewPr>
    <p:cSldViewPr>
      <p:cViewPr varScale="1">
        <p:scale>
          <a:sx n="71" d="100"/>
          <a:sy n="71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34C2-A15D-44A4-89A9-26BCD541E404}" type="datetimeFigureOut">
              <a:rPr lang="de-DE" smtClean="0"/>
              <a:pPr/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E593-357D-4118-8586-6232A29F3AA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Weihnachtskrippe.jpg&amp;filetimestamp=2005012822531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72207"/>
          </a:xfrm>
        </p:spPr>
        <p:txBody>
          <a:bodyPr/>
          <a:lstStyle/>
          <a:p>
            <a:r>
              <a:rPr lang="de-DE" dirty="0" smtClean="0"/>
              <a:t>Christmas </a:t>
            </a:r>
            <a:r>
              <a:rPr lang="de-DE" dirty="0" err="1" smtClean="0"/>
              <a:t>customs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 descr="C:\Fotos\comenius calender\IMG_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608512" cy="2757686"/>
          </a:xfrm>
          <a:prstGeom prst="rect">
            <a:avLst/>
          </a:prstGeom>
          <a:noFill/>
        </p:spPr>
      </p:pic>
      <p:pic>
        <p:nvPicPr>
          <p:cNvPr id="3075" name="Picture 3" descr="C:\Fotos\comenius calender\Kindergarten (7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9330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Tm="104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The “Christkind“ in Germany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girl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an angel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costume</a:t>
            </a:r>
            <a:r>
              <a:rPr lang="de-DE" sz="2000" dirty="0" smtClean="0"/>
              <a:t>.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meet</a:t>
            </a:r>
            <a:r>
              <a:rPr lang="de-DE" sz="2000" dirty="0" smtClean="0"/>
              <a:t> on </a:t>
            </a:r>
            <a:r>
              <a:rPr lang="de-DE" sz="2000" dirty="0" err="1" smtClean="0"/>
              <a:t>christmas</a:t>
            </a:r>
            <a:r>
              <a:rPr lang="de-DE" sz="2000" dirty="0" smtClean="0"/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4" name="Inhaltsplatzhalter 3" descr="http://www.schulegrossgruendlach.de/html/schulleben/feiern/Bilder/christkind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christmas</a:t>
            </a:r>
            <a:r>
              <a:rPr lang="de-DE" dirty="0" smtClean="0"/>
              <a:t> </a:t>
            </a:r>
            <a:r>
              <a:rPr lang="de-DE" dirty="0" err="1" smtClean="0"/>
              <a:t>bakery</a:t>
            </a:r>
            <a:endParaRPr lang="de-DE" dirty="0"/>
          </a:p>
        </p:txBody>
      </p:sp>
      <p:pic>
        <p:nvPicPr>
          <p:cNvPr id="4" name="Inhaltsplatzhalter 3" descr="http://2.bp.blogspot.com/_oQWhJsmAH88/SwKu4KuBEII/AAAAAAAAAUU/5kyzDxt6QAI/s1600/Weihnachtsb%C3%A4ckerei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3" descr="http://weihnachten.germanblogs.de/wp-content/uploads/2009/11/weihnachtsbackerei-flickr-noem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115299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331640" y="522920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home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smtClean="0"/>
              <a:t> kindergarten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bake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cakes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christmas</a:t>
            </a:r>
            <a:r>
              <a:rPr lang="de-DE" sz="2000" dirty="0" smtClean="0"/>
              <a:t> </a:t>
            </a:r>
            <a:r>
              <a:rPr lang="de-DE" sz="2000" dirty="0" err="1" smtClean="0"/>
              <a:t>sweets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witch</a:t>
            </a:r>
            <a:r>
              <a:rPr lang="de-DE" dirty="0" smtClean="0"/>
              <a:t> </a:t>
            </a:r>
            <a:r>
              <a:rPr lang="de-DE" dirty="0" err="1" smtClean="0"/>
              <a:t>house</a:t>
            </a:r>
            <a:endParaRPr lang="de-DE" dirty="0"/>
          </a:p>
        </p:txBody>
      </p:sp>
      <p:pic>
        <p:nvPicPr>
          <p:cNvPr id="1027" name="Picture 3" descr="C:\Fotos\103___12\IMG_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394472" cy="4525963"/>
          </a:xfrm>
          <a:prstGeom prst="rect">
            <a:avLst/>
          </a:prstGeom>
          <a:noFill/>
        </p:spPr>
      </p:pic>
      <p:pic>
        <p:nvPicPr>
          <p:cNvPr id="1028" name="Picture 4" descr="C:\Fotos\103___12\IMG_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648321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Fotos\103___12\IMG_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241445" cy="3705275"/>
          </a:xfrm>
          <a:prstGeom prst="rect">
            <a:avLst/>
          </a:prstGeom>
          <a:noFill/>
        </p:spPr>
      </p:pic>
      <p:pic>
        <p:nvPicPr>
          <p:cNvPr id="2051" name="Picture 3" descr="C:\Fotos\103___12\IMG_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16424" cy="5238380"/>
          </a:xfrm>
          <a:prstGeom prst="rect">
            <a:avLst/>
          </a:prstGeom>
          <a:noFill/>
        </p:spPr>
      </p:pic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christmas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/>
          </a:p>
        </p:txBody>
      </p:sp>
      <p:pic>
        <p:nvPicPr>
          <p:cNvPr id="4" name="Inhaltsplatzhalter 3" descr="http://www.hicker.de/data/media/11/weihnachtsbaum-einkaufszentrum_53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81981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Everywhere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city</a:t>
            </a:r>
            <a:r>
              <a:rPr lang="de-DE" sz="2400" dirty="0" smtClean="0"/>
              <a:t>,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christmas</a:t>
            </a:r>
            <a:r>
              <a:rPr lang="de-DE" sz="2400" dirty="0" smtClean="0"/>
              <a:t> </a:t>
            </a:r>
            <a:r>
              <a:rPr lang="de-DE" sz="2400" dirty="0" err="1" smtClean="0"/>
              <a:t>trees</a:t>
            </a:r>
            <a:r>
              <a:rPr lang="de-DE" sz="2400" dirty="0" smtClean="0"/>
              <a:t>. Next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24 </a:t>
            </a:r>
            <a:r>
              <a:rPr lang="de-DE" sz="2400" dirty="0" err="1" smtClean="0"/>
              <a:t>december</a:t>
            </a:r>
            <a:r>
              <a:rPr lang="de-DE" sz="2400" dirty="0" smtClean="0"/>
              <a:t> </a:t>
            </a:r>
            <a:r>
              <a:rPr lang="de-DE" sz="2400" dirty="0" err="1" smtClean="0"/>
              <a:t>every</a:t>
            </a:r>
            <a:r>
              <a:rPr lang="de-DE" sz="2400" dirty="0" smtClean="0"/>
              <a:t> </a:t>
            </a:r>
            <a:r>
              <a:rPr lang="de-DE" sz="2400" dirty="0" err="1" smtClean="0"/>
              <a:t>family</a:t>
            </a:r>
            <a:r>
              <a:rPr lang="de-DE" sz="2400" dirty="0" smtClean="0"/>
              <a:t> </a:t>
            </a:r>
            <a:r>
              <a:rPr lang="de-DE" sz="2400" dirty="0" err="1" smtClean="0"/>
              <a:t>decorate</a:t>
            </a:r>
            <a:r>
              <a:rPr lang="de-DE" sz="2400" dirty="0" smtClean="0"/>
              <a:t> a </a:t>
            </a:r>
            <a:r>
              <a:rPr lang="de-DE" sz="2400" dirty="0" err="1" smtClean="0"/>
              <a:t>christmas</a:t>
            </a:r>
            <a:r>
              <a:rPr lang="de-DE" sz="2400" dirty="0" smtClean="0"/>
              <a:t> </a:t>
            </a:r>
            <a:r>
              <a:rPr lang="de-DE" sz="2400" dirty="0" err="1" smtClean="0"/>
              <a:t>tree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home</a:t>
            </a:r>
            <a:r>
              <a:rPr lang="de-DE" sz="2400" dirty="0" smtClean="0"/>
              <a:t>. </a:t>
            </a:r>
            <a:endParaRPr lang="de-DE" sz="2400" dirty="0"/>
          </a:p>
        </p:txBody>
      </p:sp>
      <p:pic>
        <p:nvPicPr>
          <p:cNvPr id="4" name="Inhaltsplatzhalter 3" descr="http://www.hicker.de/data/media/185/lichterglanz-weihnachtsbaum_219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81981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crip</a:t>
            </a:r>
            <a:endParaRPr lang="de-DE" dirty="0"/>
          </a:p>
        </p:txBody>
      </p:sp>
      <p:pic>
        <p:nvPicPr>
          <p:cNvPr id="4" name="Inhaltsplatzhalter 3" descr="http://www.spielhandlung.de/media/images/haba_krippe_ges008200_01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528392" cy="209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http://upload.wikimedia.org/wikipedia/commons/thumb/b/b6/Weihnachtskrippe.jpg/220px-Weihnachtskripp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2599556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429309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home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decorate</a:t>
            </a:r>
            <a:r>
              <a:rPr lang="de-DE" sz="2000" dirty="0" smtClean="0"/>
              <a:t> a </a:t>
            </a:r>
            <a:r>
              <a:rPr lang="de-DE" sz="2000" dirty="0" err="1" smtClean="0"/>
              <a:t>crib</a:t>
            </a:r>
            <a:r>
              <a:rPr lang="de-DE" sz="2000" dirty="0" smtClean="0"/>
              <a:t>.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24. </a:t>
            </a:r>
            <a:r>
              <a:rPr lang="de-DE" sz="2000" dirty="0" err="1" smtClean="0"/>
              <a:t>december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figure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Jesus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put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manger</a:t>
            </a:r>
            <a:r>
              <a:rPr lang="de-DE" sz="2000" dirty="0" smtClean="0"/>
              <a:t>.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churches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cribs</a:t>
            </a:r>
            <a:r>
              <a:rPr lang="de-DE" sz="2000" dirty="0" smtClean="0"/>
              <a:t> </a:t>
            </a:r>
            <a:r>
              <a:rPr lang="de-DE" sz="2000" dirty="0" err="1" smtClean="0"/>
              <a:t>too</a:t>
            </a:r>
            <a:r>
              <a:rPr lang="de-DE" sz="2000" dirty="0" smtClean="0"/>
              <a:t>. </a:t>
            </a:r>
            <a:endParaRPr lang="de-DE" sz="2000" dirty="0"/>
          </a:p>
        </p:txBody>
      </p:sp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Santa Claus</a:t>
            </a:r>
            <a:endParaRPr lang="de-DE" dirty="0"/>
          </a:p>
        </p:txBody>
      </p:sp>
      <p:pic>
        <p:nvPicPr>
          <p:cNvPr id="1027" name="Picture 3" descr="D:\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018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de-DE" sz="2400" dirty="0" smtClean="0"/>
              <a:t>On </a:t>
            </a:r>
            <a:r>
              <a:rPr lang="de-DE" sz="2400" dirty="0" err="1" smtClean="0"/>
              <a:t>the</a:t>
            </a:r>
            <a:r>
              <a:rPr lang="de-DE" sz="2400" dirty="0" smtClean="0"/>
              <a:t> 6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december</a:t>
            </a:r>
            <a:r>
              <a:rPr lang="de-DE" sz="2400" dirty="0" smtClean="0"/>
              <a:t> Santa Claus will </a:t>
            </a:r>
            <a:r>
              <a:rPr lang="de-DE" sz="2400" dirty="0" err="1" smtClean="0"/>
              <a:t>come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children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night</a:t>
            </a:r>
            <a:r>
              <a:rPr lang="de-DE" sz="2400" dirty="0" smtClean="0"/>
              <a:t>. The </a:t>
            </a:r>
            <a:r>
              <a:rPr lang="de-DE" sz="2400" dirty="0" err="1" smtClean="0"/>
              <a:t>children</a:t>
            </a:r>
            <a:r>
              <a:rPr lang="de-DE" sz="2400" dirty="0" smtClean="0"/>
              <a:t> clean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shoes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put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outside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door</a:t>
            </a:r>
            <a:r>
              <a:rPr lang="de-DE" sz="2400" dirty="0" smtClean="0"/>
              <a:t>. Santa will </a:t>
            </a:r>
            <a:r>
              <a:rPr lang="de-DE" sz="2400" dirty="0" err="1" smtClean="0"/>
              <a:t>put</a:t>
            </a:r>
            <a:r>
              <a:rPr lang="de-DE" sz="2400" dirty="0" smtClean="0"/>
              <a:t> </a:t>
            </a:r>
            <a:r>
              <a:rPr lang="de-DE" sz="2400" dirty="0" err="1" smtClean="0"/>
              <a:t>sweets</a:t>
            </a:r>
            <a:r>
              <a:rPr lang="de-DE" sz="2400" dirty="0" smtClean="0"/>
              <a:t> </a:t>
            </a:r>
            <a:r>
              <a:rPr lang="de-DE" sz="2400" dirty="0" err="1" smtClean="0"/>
              <a:t>inside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2050" name="Picture 2" descr="D:\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Christmas </a:t>
            </a:r>
            <a:r>
              <a:rPr lang="de-DE" dirty="0" err="1" smtClean="0"/>
              <a:t>singing</a:t>
            </a:r>
            <a:endParaRPr lang="de-DE" dirty="0"/>
          </a:p>
        </p:txBody>
      </p:sp>
      <p:pic>
        <p:nvPicPr>
          <p:cNvPr id="4" name="Inhaltsplatzhalter 3" descr="http://www.tonhalle.de/files/images/091206_weihnachtssingen_5946_1.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511005" cy="32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schools</a:t>
            </a:r>
            <a:r>
              <a:rPr lang="de-DE" sz="2000" dirty="0" smtClean="0"/>
              <a:t>, </a:t>
            </a:r>
            <a:r>
              <a:rPr lang="de-DE" sz="2000" dirty="0" err="1" smtClean="0"/>
              <a:t>kindergartens</a:t>
            </a:r>
            <a:r>
              <a:rPr lang="de-DE" sz="2000" dirty="0" smtClean="0"/>
              <a:t>, on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</a:t>
            </a:r>
            <a:r>
              <a:rPr lang="de-DE" sz="2000" dirty="0" err="1" smtClean="0"/>
              <a:t>places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churches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childern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choirs</a:t>
            </a:r>
            <a:r>
              <a:rPr lang="de-DE" sz="2000" dirty="0" smtClean="0"/>
              <a:t> sing </a:t>
            </a:r>
            <a:r>
              <a:rPr lang="de-DE" sz="2000" dirty="0" err="1" smtClean="0"/>
              <a:t>christmas</a:t>
            </a:r>
            <a:r>
              <a:rPr lang="de-DE" sz="2000" dirty="0" smtClean="0"/>
              <a:t> </a:t>
            </a:r>
            <a:r>
              <a:rPr lang="de-DE" sz="2000" dirty="0" err="1" smtClean="0"/>
              <a:t>songs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4" name="Inhaltsplatzhalter 3" descr="http://www.schaefersee-grundschule.de/weihnachtssingen_2009_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„Christkind“</a:t>
            </a:r>
            <a:endParaRPr lang="de-DE" dirty="0"/>
          </a:p>
        </p:txBody>
      </p:sp>
      <p:pic>
        <p:nvPicPr>
          <p:cNvPr id="4" name="Inhaltsplatzhalter 3" descr="http://www.kreiszeitung.de/bilder/2009/11/16/530334/995982232-christkind-postamt-engelskirchen.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2" y="2167731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Larissa-Design</vt:lpstr>
      <vt:lpstr>Christmas customs in Germany</vt:lpstr>
      <vt:lpstr>The christmas tree</vt:lpstr>
      <vt:lpstr>Everywhere in the city, there are christmas trees. Next to the 24 december every family decorate a christmas tree at home. </vt:lpstr>
      <vt:lpstr>The crip</vt:lpstr>
      <vt:lpstr>Santa Claus</vt:lpstr>
      <vt:lpstr>On the 6 of december Santa Claus will come to the children at night. The children clean their shoes and put these outside the door. Santa will put sweets inside.</vt:lpstr>
      <vt:lpstr>Christmas singing</vt:lpstr>
      <vt:lpstr>At schools, kindergartens, on market places into churches many childern and choirs sing christmas songs.</vt:lpstr>
      <vt:lpstr>The „Christkind“</vt:lpstr>
      <vt:lpstr>The “Christkind“ in Germany is a girl with an angel like costume. We meet on christmas market.</vt:lpstr>
      <vt:lpstr>The christmas bakery</vt:lpstr>
      <vt:lpstr>Our witch house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Weihnachtsbräuche in Deutschland</dc:title>
  <dc:creator>Waki Wühlmäuse</dc:creator>
  <cp:lastModifiedBy>User</cp:lastModifiedBy>
  <cp:revision>20</cp:revision>
  <dcterms:created xsi:type="dcterms:W3CDTF">2010-12-05T15:35:28Z</dcterms:created>
  <dcterms:modified xsi:type="dcterms:W3CDTF">2011-01-13T12:38:50Z</dcterms:modified>
</cp:coreProperties>
</file>