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4" r:id="rId5"/>
    <p:sldId id="265" r:id="rId6"/>
    <p:sldId id="257" r:id="rId7"/>
  </p:sldIdLst>
  <p:sldSz cx="12192000" cy="6858000"/>
  <p:notesSz cx="6858000" cy="9144000"/>
  <p:defaultTextStyle>
    <a:defPPr rtl="0"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modSld modMainMaster modNotesMaster modHandout">
      <pc:chgData name="Fake Test User" userId="SID-0" providerId="Test" clId="FakeClientId" dt="2018-12-05T06:24:30.085" v="39" actId="790"/>
      <pc:docMkLst>
        <pc:docMk/>
      </pc:docMkLst>
      <pc:sldChg chg="modSp modNotes">
        <pc:chgData name="Fake Test User" userId="SID-0" providerId="Test" clId="FakeClientId" dt="2018-12-05T06:22:17.912" v="19" actId="790"/>
        <pc:sldMkLst>
          <pc:docMk/>
          <pc:sldMk cId="1756136185" sldId="257"/>
        </pc:sldMkLst>
        <pc:spChg chg="mod">
          <ac:chgData name="Fake Test User" userId="SID-0" providerId="Test" clId="FakeClientId" dt="2018-12-05T06:19:06.575" v="0" actId="790"/>
          <ac:spMkLst>
            <pc:docMk/>
            <pc:sldMk cId="1756136185" sldId="257"/>
            <ac:spMk id="2" creationId="{00000000-0000-0000-0000-000000000000}"/>
          </ac:spMkLst>
        </pc:spChg>
        <pc:spChg chg="mod">
          <ac:chgData name="Fake Test User" userId="SID-0" providerId="Test" clId="FakeClientId" dt="2018-12-05T06:19:06.575" v="0" actId="790"/>
          <ac:spMkLst>
            <pc:docMk/>
            <pc:sldMk cId="1756136185" sldId="257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5T06:22:23.381" v="20" actId="790"/>
        <pc:sldMkLst>
          <pc:docMk/>
          <pc:sldMk cId="3432416375" sldId="258"/>
        </pc:sldMkLst>
        <pc:spChg chg="mod">
          <ac:chgData name="Fake Test User" userId="SID-0" providerId="Test" clId="FakeClientId" dt="2018-12-05T06:19:11.528" v="1" actId="790"/>
          <ac:spMkLst>
            <pc:docMk/>
            <pc:sldMk cId="3432416375" sldId="258"/>
            <ac:spMk id="14" creationId="{00000000-0000-0000-0000-000000000000}"/>
          </ac:spMkLst>
        </pc:spChg>
      </pc:sldChg>
      <pc:sldChg chg="modSp mod modNotes">
        <pc:chgData name="Fake Test User" userId="SID-0" providerId="Test" clId="FakeClientId" dt="2018-12-05T06:22:30.271" v="21" actId="790"/>
        <pc:sldMkLst>
          <pc:docMk/>
          <pc:sldMk cId="1177092903" sldId="259"/>
        </pc:sldMkLst>
        <pc:spChg chg="mod">
          <ac:chgData name="Fake Test User" userId="SID-0" providerId="Test" clId="FakeClientId" dt="2018-12-05T06:20:58.374" v="13" actId="27636"/>
          <ac:spMkLst>
            <pc:docMk/>
            <pc:sldMk cId="1177092903" sldId="259"/>
            <ac:spMk id="2" creationId="{00000000-0000-0000-0000-000000000000}"/>
          </ac:spMkLst>
        </pc:spChg>
        <pc:graphicFrameChg chg="mod">
          <ac:chgData name="Fake Test User" userId="SID-0" providerId="Test" clId="FakeClientId" dt="2018-12-05T06:20:58.374" v="13" actId="27636"/>
          <ac:graphicFrameMkLst>
            <pc:docMk/>
            <pc:sldMk cId="1177092903" sldId="259"/>
            <ac:graphicFrameMk id="6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8-12-05T06:22:36.474" v="22" actId="790"/>
        <pc:sldMkLst>
          <pc:docMk/>
          <pc:sldMk cId="2448389070" sldId="260"/>
        </pc:sldMkLst>
        <pc:spChg chg="mod">
          <ac:chgData name="Fake Test User" userId="SID-0" providerId="Test" clId="FakeClientId" dt="2018-12-05T06:21:49.867" v="18" actId="790"/>
          <ac:spMkLst>
            <pc:docMk/>
            <pc:sldMk cId="2448389070" sldId="260"/>
            <ac:spMk id="2" creationId="{00000000-0000-0000-0000-000000000000}"/>
          </ac:spMkLst>
        </pc:spChg>
        <pc:spChg chg="mod">
          <ac:chgData name="Fake Test User" userId="SID-0" providerId="Test" clId="FakeClientId" dt="2018-12-05T06:21:49.867" v="18" actId="790"/>
          <ac:spMkLst>
            <pc:docMk/>
            <pc:sldMk cId="2448389070" sldId="260"/>
            <ac:spMk id="11" creationId="{00000000-0000-0000-0000-000000000000}"/>
          </ac:spMkLst>
        </pc:spChg>
        <pc:graphicFrameChg chg="mod modGraphic">
          <ac:chgData name="Fake Test User" userId="SID-0" providerId="Test" clId="FakeClientId" dt="2018-12-05T06:21:33.837" v="17"/>
          <ac:graphicFrameMkLst>
            <pc:docMk/>
            <pc:sldMk cId="2448389070" sldId="260"/>
            <ac:graphicFrameMk id="4" creationId="{00000000-0000-0000-0000-000000000000}"/>
          </ac:graphicFrameMkLst>
        </pc:graphicFrameChg>
      </pc:sldChg>
      <pc:sldChg chg="modNotes">
        <pc:chgData name="Fake Test User" userId="SID-0" providerId="Test" clId="FakeClientId" dt="2018-12-05T06:22:42.958" v="23" actId="790"/>
        <pc:sldMkLst>
          <pc:docMk/>
          <pc:sldMk cId="997282786" sldId="261"/>
        </pc:sldMkLst>
      </pc:sldChg>
      <pc:sldMasterChg chg="modSp modSldLayout">
        <pc:chgData name="Fake Test User" userId="SID-0" providerId="Test" clId="FakeClientId" dt="2018-12-05T06:24:05.790" v="37" actId="790"/>
        <pc:sldMasterMkLst>
          <pc:docMk/>
          <pc:sldMasterMk cId="981562976" sldId="2147483660"/>
        </pc:sldMasterMkLst>
        <pc:spChg chg="mod">
          <ac:chgData name="Fake Test User" userId="SID-0" providerId="Test" clId="FakeClientId" dt="2018-12-05T06:23:03.863" v="25" actId="790"/>
          <ac:spMkLst>
            <pc:docMk/>
            <pc:sldMasterMk cId="98156297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8-12-05T06:23:03.863" v="25" actId="790"/>
          <ac:spMkLst>
            <pc:docMk/>
            <pc:sldMasterMk cId="98156297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8-12-05T06:23:03.863" v="25" actId="790"/>
          <ac:spMkLst>
            <pc:docMk/>
            <pc:sldMasterMk cId="98156297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8-12-05T06:23:03.863" v="25" actId="790"/>
          <ac:spMkLst>
            <pc:docMk/>
            <pc:sldMasterMk cId="98156297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8-12-05T06:23:03.863" v="25" actId="790"/>
          <ac:spMkLst>
            <pc:docMk/>
            <pc:sldMasterMk cId="981562976" sldId="2147483660"/>
            <ac:spMk id="6" creationId="{00000000-0000-0000-0000-000000000000}"/>
          </ac:spMkLst>
        </pc:spChg>
        <pc:sldLayoutChg chg="modSp">
          <pc:chgData name="Fake Test User" userId="SID-0" providerId="Test" clId="FakeClientId" dt="2018-12-05T06:23:08.784" v="26" actId="790"/>
          <pc:sldLayoutMkLst>
            <pc:docMk/>
            <pc:sldMasterMk cId="981562976" sldId="2147483660"/>
            <pc:sldLayoutMk cId="2483261190" sldId="2147483661"/>
          </pc:sldLayoutMkLst>
          <pc:spChg chg="mod">
            <ac:chgData name="Fake Test User" userId="SID-0" providerId="Test" clId="FakeClientId" dt="2018-12-05T06:23:08.784" v="26" actId="790"/>
            <ac:spMkLst>
              <pc:docMk/>
              <pc:sldMasterMk cId="981562976" sldId="2147483660"/>
              <pc:sldLayoutMk cId="248326119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3:08.784" v="26" actId="790"/>
            <ac:spMkLst>
              <pc:docMk/>
              <pc:sldMasterMk cId="981562976" sldId="2147483660"/>
              <pc:sldLayoutMk cId="2483261190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3:08.784" v="26" actId="790"/>
            <ac:spMkLst>
              <pc:docMk/>
              <pc:sldMasterMk cId="981562976" sldId="2147483660"/>
              <pc:sldLayoutMk cId="248326119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6:23:08.784" v="26" actId="790"/>
            <ac:spMkLst>
              <pc:docMk/>
              <pc:sldMasterMk cId="981562976" sldId="2147483660"/>
              <pc:sldLayoutMk cId="248326119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6:23:08.784" v="26" actId="790"/>
            <ac:spMkLst>
              <pc:docMk/>
              <pc:sldMasterMk cId="981562976" sldId="2147483660"/>
              <pc:sldLayoutMk cId="2483261190" sldId="2147483661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6:23:14.096" v="27" actId="790"/>
          <pc:sldLayoutMkLst>
            <pc:docMk/>
            <pc:sldMasterMk cId="981562976" sldId="2147483660"/>
            <pc:sldLayoutMk cId="1702466837" sldId="2147483662"/>
          </pc:sldLayoutMkLst>
          <pc:spChg chg="mod">
            <ac:chgData name="Fake Test User" userId="SID-0" providerId="Test" clId="FakeClientId" dt="2018-12-05T06:23:14.096" v="27" actId="790"/>
            <ac:spMkLst>
              <pc:docMk/>
              <pc:sldMasterMk cId="981562976" sldId="2147483660"/>
              <pc:sldLayoutMk cId="1702466837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3:14.096" v="27" actId="790"/>
            <ac:spMkLst>
              <pc:docMk/>
              <pc:sldMasterMk cId="981562976" sldId="2147483660"/>
              <pc:sldLayoutMk cId="1702466837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3:14.096" v="27" actId="790"/>
            <ac:spMkLst>
              <pc:docMk/>
              <pc:sldMasterMk cId="981562976" sldId="2147483660"/>
              <pc:sldLayoutMk cId="1702466837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6:23:14.096" v="27" actId="790"/>
            <ac:spMkLst>
              <pc:docMk/>
              <pc:sldMasterMk cId="981562976" sldId="2147483660"/>
              <pc:sldLayoutMk cId="1702466837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6:23:14.096" v="27" actId="790"/>
            <ac:spMkLst>
              <pc:docMk/>
              <pc:sldMasterMk cId="981562976" sldId="2147483660"/>
              <pc:sldLayoutMk cId="1702466837" sldId="214748366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6:23:18.877" v="28" actId="790"/>
          <pc:sldLayoutMkLst>
            <pc:docMk/>
            <pc:sldMasterMk cId="981562976" sldId="2147483660"/>
            <pc:sldLayoutMk cId="1233611818" sldId="2147483663"/>
          </pc:sldLayoutMkLst>
          <pc:spChg chg="mod">
            <ac:chgData name="Fake Test User" userId="SID-0" providerId="Test" clId="FakeClientId" dt="2018-12-05T06:23:18.877" v="28" actId="790"/>
            <ac:spMkLst>
              <pc:docMk/>
              <pc:sldMasterMk cId="981562976" sldId="2147483660"/>
              <pc:sldLayoutMk cId="1233611818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3:18.877" v="28" actId="790"/>
            <ac:spMkLst>
              <pc:docMk/>
              <pc:sldMasterMk cId="981562976" sldId="2147483660"/>
              <pc:sldLayoutMk cId="1233611818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3:18.877" v="28" actId="790"/>
            <ac:spMkLst>
              <pc:docMk/>
              <pc:sldMasterMk cId="981562976" sldId="2147483660"/>
              <pc:sldLayoutMk cId="1233611818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6:23:18.877" v="28" actId="790"/>
            <ac:spMkLst>
              <pc:docMk/>
              <pc:sldMasterMk cId="981562976" sldId="2147483660"/>
              <pc:sldLayoutMk cId="1233611818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6:23:18.877" v="28" actId="790"/>
            <ac:spMkLst>
              <pc:docMk/>
              <pc:sldMasterMk cId="981562976" sldId="2147483660"/>
              <pc:sldLayoutMk cId="1233611818" sldId="2147483663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6:23:25.464" v="29" actId="790"/>
          <pc:sldLayoutMkLst>
            <pc:docMk/>
            <pc:sldMasterMk cId="981562976" sldId="2147483660"/>
            <pc:sldLayoutMk cId="1521872723" sldId="2147483664"/>
          </pc:sldLayoutMkLst>
          <pc:spChg chg="mod">
            <ac:chgData name="Fake Test User" userId="SID-0" providerId="Test" clId="FakeClientId" dt="2018-12-05T06:23:25.464" v="29" actId="790"/>
            <ac:spMkLst>
              <pc:docMk/>
              <pc:sldMasterMk cId="981562976" sldId="2147483660"/>
              <pc:sldLayoutMk cId="1521872723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3:25.464" v="29" actId="790"/>
            <ac:spMkLst>
              <pc:docMk/>
              <pc:sldMasterMk cId="981562976" sldId="2147483660"/>
              <pc:sldLayoutMk cId="1521872723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3:25.464" v="29" actId="790"/>
            <ac:spMkLst>
              <pc:docMk/>
              <pc:sldMasterMk cId="981562976" sldId="2147483660"/>
              <pc:sldLayoutMk cId="1521872723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6:23:25.464" v="29" actId="790"/>
            <ac:spMkLst>
              <pc:docMk/>
              <pc:sldMasterMk cId="981562976" sldId="2147483660"/>
              <pc:sldLayoutMk cId="1521872723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6:23:25.464" v="29" actId="790"/>
            <ac:spMkLst>
              <pc:docMk/>
              <pc:sldMasterMk cId="981562976" sldId="2147483660"/>
              <pc:sldLayoutMk cId="1521872723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6:23:25.464" v="29" actId="790"/>
            <ac:spMkLst>
              <pc:docMk/>
              <pc:sldMasterMk cId="981562976" sldId="2147483660"/>
              <pc:sldLayoutMk cId="1521872723" sldId="214748366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6:23:36.416" v="31" actId="790"/>
          <pc:sldLayoutMkLst>
            <pc:docMk/>
            <pc:sldMasterMk cId="981562976" sldId="2147483660"/>
            <pc:sldLayoutMk cId="1100924916" sldId="2147483665"/>
          </pc:sldLayoutMkLst>
          <pc:spChg chg="mod">
            <ac:chgData name="Fake Test User" userId="SID-0" providerId="Test" clId="FakeClientId" dt="2018-12-05T06:23:36.416" v="31" actId="790"/>
            <ac:spMkLst>
              <pc:docMk/>
              <pc:sldMasterMk cId="981562976" sldId="2147483660"/>
              <pc:sldLayoutMk cId="11009249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3:36.416" v="31" actId="790"/>
            <ac:spMkLst>
              <pc:docMk/>
              <pc:sldMasterMk cId="981562976" sldId="2147483660"/>
              <pc:sldLayoutMk cId="11009249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3:36.416" v="31" actId="790"/>
            <ac:spMkLst>
              <pc:docMk/>
              <pc:sldMasterMk cId="981562976" sldId="2147483660"/>
              <pc:sldLayoutMk cId="11009249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6:23:36.416" v="31" actId="790"/>
            <ac:spMkLst>
              <pc:docMk/>
              <pc:sldMasterMk cId="981562976" sldId="2147483660"/>
              <pc:sldLayoutMk cId="11009249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6:23:36.416" v="31" actId="790"/>
            <ac:spMkLst>
              <pc:docMk/>
              <pc:sldMasterMk cId="981562976" sldId="2147483660"/>
              <pc:sldLayoutMk cId="11009249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6:23:36.416" v="31" actId="790"/>
            <ac:spMkLst>
              <pc:docMk/>
              <pc:sldMasterMk cId="981562976" sldId="2147483660"/>
              <pc:sldLayoutMk cId="11009249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6:23:36.416" v="31" actId="790"/>
            <ac:spMkLst>
              <pc:docMk/>
              <pc:sldMasterMk cId="981562976" sldId="2147483660"/>
              <pc:sldLayoutMk cId="11009249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6:23:36.416" v="31" actId="790"/>
            <ac:spMkLst>
              <pc:docMk/>
              <pc:sldMasterMk cId="981562976" sldId="2147483660"/>
              <pc:sldLayoutMk cId="1100924916" sldId="2147483665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6:23:42.322" v="32" actId="790"/>
          <pc:sldLayoutMkLst>
            <pc:docMk/>
            <pc:sldMasterMk cId="981562976" sldId="2147483660"/>
            <pc:sldLayoutMk cId="918406868" sldId="2147483666"/>
          </pc:sldLayoutMkLst>
          <pc:spChg chg="mod">
            <ac:chgData name="Fake Test User" userId="SID-0" providerId="Test" clId="FakeClientId" dt="2018-12-05T06:23:42.322" v="32" actId="790"/>
            <ac:spMkLst>
              <pc:docMk/>
              <pc:sldMasterMk cId="981562976" sldId="2147483660"/>
              <pc:sldLayoutMk cId="918406868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3:42.322" v="32" actId="790"/>
            <ac:spMkLst>
              <pc:docMk/>
              <pc:sldMasterMk cId="981562976" sldId="2147483660"/>
              <pc:sldLayoutMk cId="918406868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3:42.322" v="32" actId="790"/>
            <ac:spMkLst>
              <pc:docMk/>
              <pc:sldMasterMk cId="981562976" sldId="2147483660"/>
              <pc:sldLayoutMk cId="918406868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6:23:42.322" v="32" actId="790"/>
            <ac:spMkLst>
              <pc:docMk/>
              <pc:sldMasterMk cId="981562976" sldId="2147483660"/>
              <pc:sldLayoutMk cId="918406868" sldId="2147483666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6:23:47.416" v="33" actId="790"/>
          <pc:sldLayoutMkLst>
            <pc:docMk/>
            <pc:sldMasterMk cId="981562976" sldId="2147483660"/>
            <pc:sldLayoutMk cId="2497625034" sldId="2147483667"/>
          </pc:sldLayoutMkLst>
          <pc:spChg chg="mod">
            <ac:chgData name="Fake Test User" userId="SID-0" providerId="Test" clId="FakeClientId" dt="2018-12-05T06:23:47.416" v="33" actId="790"/>
            <ac:spMkLst>
              <pc:docMk/>
              <pc:sldMasterMk cId="981562976" sldId="2147483660"/>
              <pc:sldLayoutMk cId="2497625034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3:47.416" v="33" actId="790"/>
            <ac:spMkLst>
              <pc:docMk/>
              <pc:sldMasterMk cId="981562976" sldId="2147483660"/>
              <pc:sldLayoutMk cId="2497625034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3:47.416" v="33" actId="790"/>
            <ac:spMkLst>
              <pc:docMk/>
              <pc:sldMasterMk cId="981562976" sldId="2147483660"/>
              <pc:sldLayoutMk cId="2497625034" sldId="2147483667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6:23:52.634" v="34" actId="790"/>
          <pc:sldLayoutMkLst>
            <pc:docMk/>
            <pc:sldMasterMk cId="981562976" sldId="2147483660"/>
            <pc:sldLayoutMk cId="943659482" sldId="2147483668"/>
          </pc:sldLayoutMkLst>
          <pc:spChg chg="mod">
            <ac:chgData name="Fake Test User" userId="SID-0" providerId="Test" clId="FakeClientId" dt="2018-12-05T06:23:52.634" v="34" actId="790"/>
            <ac:spMkLst>
              <pc:docMk/>
              <pc:sldMasterMk cId="981562976" sldId="2147483660"/>
              <pc:sldLayoutMk cId="943659482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3:52.634" v="34" actId="790"/>
            <ac:spMkLst>
              <pc:docMk/>
              <pc:sldMasterMk cId="981562976" sldId="2147483660"/>
              <pc:sldLayoutMk cId="943659482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3:52.634" v="34" actId="790"/>
            <ac:spMkLst>
              <pc:docMk/>
              <pc:sldMasterMk cId="981562976" sldId="2147483660"/>
              <pc:sldLayoutMk cId="943659482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6:23:52.634" v="34" actId="790"/>
            <ac:spMkLst>
              <pc:docMk/>
              <pc:sldMasterMk cId="981562976" sldId="2147483660"/>
              <pc:sldLayoutMk cId="943659482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6:23:52.634" v="34" actId="790"/>
            <ac:spMkLst>
              <pc:docMk/>
              <pc:sldMasterMk cId="981562976" sldId="2147483660"/>
              <pc:sldLayoutMk cId="943659482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6:23:52.634" v="34" actId="790"/>
            <ac:spMkLst>
              <pc:docMk/>
              <pc:sldMasterMk cId="981562976" sldId="2147483660"/>
              <pc:sldLayoutMk cId="943659482" sldId="214748366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6:23:57.103" v="35" actId="790"/>
          <pc:sldLayoutMkLst>
            <pc:docMk/>
            <pc:sldMasterMk cId="981562976" sldId="2147483660"/>
            <pc:sldLayoutMk cId="2522290163" sldId="2147483669"/>
          </pc:sldLayoutMkLst>
          <pc:spChg chg="mod">
            <ac:chgData name="Fake Test User" userId="SID-0" providerId="Test" clId="FakeClientId" dt="2018-12-05T06:23:57.103" v="35" actId="790"/>
            <ac:spMkLst>
              <pc:docMk/>
              <pc:sldMasterMk cId="981562976" sldId="2147483660"/>
              <pc:sldLayoutMk cId="2522290163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3:57.103" v="35" actId="790"/>
            <ac:spMkLst>
              <pc:docMk/>
              <pc:sldMasterMk cId="981562976" sldId="2147483660"/>
              <pc:sldLayoutMk cId="2522290163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3:57.103" v="35" actId="790"/>
            <ac:spMkLst>
              <pc:docMk/>
              <pc:sldMasterMk cId="981562976" sldId="2147483660"/>
              <pc:sldLayoutMk cId="2522290163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6:23:57.103" v="35" actId="790"/>
            <ac:spMkLst>
              <pc:docMk/>
              <pc:sldMasterMk cId="981562976" sldId="2147483660"/>
              <pc:sldLayoutMk cId="2522290163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6:23:57.103" v="35" actId="790"/>
            <ac:spMkLst>
              <pc:docMk/>
              <pc:sldMasterMk cId="981562976" sldId="2147483660"/>
              <pc:sldLayoutMk cId="2522290163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6:23:57.103" v="35" actId="790"/>
            <ac:spMkLst>
              <pc:docMk/>
              <pc:sldMasterMk cId="981562976" sldId="2147483660"/>
              <pc:sldLayoutMk cId="2522290163" sldId="2147483669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6:24:01.524" v="36" actId="790"/>
          <pc:sldLayoutMkLst>
            <pc:docMk/>
            <pc:sldMasterMk cId="981562976" sldId="2147483660"/>
            <pc:sldLayoutMk cId="63179575" sldId="2147483670"/>
          </pc:sldLayoutMkLst>
          <pc:spChg chg="mod">
            <ac:chgData name="Fake Test User" userId="SID-0" providerId="Test" clId="FakeClientId" dt="2018-12-05T06:24:01.524" v="36" actId="790"/>
            <ac:spMkLst>
              <pc:docMk/>
              <pc:sldMasterMk cId="981562976" sldId="2147483660"/>
              <pc:sldLayoutMk cId="63179575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4:01.524" v="36" actId="790"/>
            <ac:spMkLst>
              <pc:docMk/>
              <pc:sldMasterMk cId="981562976" sldId="2147483660"/>
              <pc:sldLayoutMk cId="63179575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4:01.524" v="36" actId="790"/>
            <ac:spMkLst>
              <pc:docMk/>
              <pc:sldMasterMk cId="981562976" sldId="2147483660"/>
              <pc:sldLayoutMk cId="63179575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6:24:01.524" v="36" actId="790"/>
            <ac:spMkLst>
              <pc:docMk/>
              <pc:sldMasterMk cId="981562976" sldId="2147483660"/>
              <pc:sldLayoutMk cId="63179575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6:24:01.524" v="36" actId="790"/>
            <ac:spMkLst>
              <pc:docMk/>
              <pc:sldMasterMk cId="981562976" sldId="2147483660"/>
              <pc:sldLayoutMk cId="63179575" sldId="214748367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6:24:05.790" v="37" actId="790"/>
          <pc:sldLayoutMkLst>
            <pc:docMk/>
            <pc:sldMasterMk cId="981562976" sldId="2147483660"/>
            <pc:sldLayoutMk cId="2446235546" sldId="2147483671"/>
          </pc:sldLayoutMkLst>
          <pc:spChg chg="mod">
            <ac:chgData name="Fake Test User" userId="SID-0" providerId="Test" clId="FakeClientId" dt="2018-12-05T06:24:05.790" v="37" actId="790"/>
            <ac:spMkLst>
              <pc:docMk/>
              <pc:sldMasterMk cId="981562976" sldId="2147483660"/>
              <pc:sldLayoutMk cId="2446235546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6:24:05.790" v="37" actId="790"/>
            <ac:spMkLst>
              <pc:docMk/>
              <pc:sldMasterMk cId="981562976" sldId="2147483660"/>
              <pc:sldLayoutMk cId="2446235546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6:24:05.790" v="37" actId="790"/>
            <ac:spMkLst>
              <pc:docMk/>
              <pc:sldMasterMk cId="981562976" sldId="2147483660"/>
              <pc:sldLayoutMk cId="2446235546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6:24:05.790" v="37" actId="790"/>
            <ac:spMkLst>
              <pc:docMk/>
              <pc:sldMasterMk cId="981562976" sldId="2147483660"/>
              <pc:sldLayoutMk cId="2446235546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6:24:05.790" v="37" actId="790"/>
            <ac:spMkLst>
              <pc:docMk/>
              <pc:sldMasterMk cId="981562976" sldId="2147483660"/>
              <pc:sldLayoutMk cId="2446235546" sldId="2147483671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3FA043-AE36-4EBC-95CF-8CE8849A7481}" type="datetime1">
              <a:rPr lang="lv-LV" smtClean="0"/>
              <a:t>25.01.2019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3DA482-7A12-4D7D-8C96-1E9EAAB5B413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v-LV" noProof="0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274648-C4DD-4DDD-B1F7-BCD9571C92FE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C23C4E-737B-4AB0-A9F3-B02965540BE0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E3B274-875F-400F-9368-CC2A1AC0AFB7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EEAD44-DFF6-43D2-B3F2-6FDBD2474C81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86E807-779C-4501-AD59-2EEE1FD2ECB0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rais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910AC-4BCE-4858-8AF3-6FB78A255CC3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4EBE97-386A-4CED-BD63-91B4053151DC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3CBFD8-22B9-4306-B4BC-14DC2CD32316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F07649-2140-4F96-AF41-20AC5043BCA4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F0F110-CC71-4C3A-A8A8-DCD0E6EDA08D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v-LV" noProof="0"/>
              <a:t>Noklikšķiniet uz ikonas, lai pievienotu attēlu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v-LV" noProof="0"/>
              <a:t>Noklikšķiniet, lai rediģētu šablona tekstu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84169-D149-4D4B-8196-739494B9D045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lv-LV" noProof="0"/>
              <a:t>Noklikšķiniet, lai rediģētu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v-LV" noProof="0"/>
              <a:t>Noklikšķiniet, lai rediģētu šablona tekstu stilus</a:t>
            </a:r>
          </a:p>
          <a:p>
            <a:pPr lvl="1" rtl="0"/>
            <a:r>
              <a:rPr lang="lv-LV" noProof="0"/>
              <a:t>Otrais līmenis</a:t>
            </a:r>
          </a:p>
          <a:p>
            <a:pPr lvl="2" rtl="0"/>
            <a:r>
              <a:rPr lang="lv-LV" noProof="0"/>
              <a:t>Trešais līmenis</a:t>
            </a:r>
          </a:p>
          <a:p>
            <a:pPr lvl="3" rtl="0"/>
            <a:r>
              <a:rPr lang="lv-LV" noProof="0"/>
              <a:t>Ceturtais līmenis</a:t>
            </a:r>
          </a:p>
          <a:p>
            <a:pPr lvl="4" rtl="0"/>
            <a:r>
              <a:rPr lang="lv-LV" noProof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004B2AE-51C8-4A0F-A58B-DFE1EDEC6A64}" type="datetime1">
              <a:rPr lang="lv-LV" noProof="0" smtClean="0"/>
              <a:t>25.01.2019</a:t>
            </a:fld>
            <a:endParaRPr lang="lv-LV" noProof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lv-LV" noProof="0"/>
              <a:t>Kājenes pievienošana</a:t>
            </a: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lv-LV" noProof="0" smtClean="0"/>
              <a:pPr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1574D-3AF5-4757-9F22-B7E66381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604" y="1387621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SOCIĀLI EMOCIONĀLO PRASMJU ATTĪSTĪŠANA PIRMSSKOLAS VECUMĀ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CEC629-23E5-4ADA-BA67-48F2D6C20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822" y="3924886"/>
            <a:ext cx="9144000" cy="2669663"/>
          </a:xfrm>
        </p:spPr>
        <p:txBody>
          <a:bodyPr>
            <a:normAutofit fontScale="40000" lnSpcReduction="20000"/>
          </a:bodyPr>
          <a:lstStyle/>
          <a:p>
            <a:endParaRPr lang="lv-LV" dirty="0"/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Salaspils PII Ritenītis</a:t>
            </a:r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Latvija</a:t>
            </a:r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Pirmsskolas skolotājas: </a:t>
            </a:r>
          </a:p>
          <a:p>
            <a:pPr algn="r"/>
            <a:r>
              <a:rPr lang="lv-LV" sz="6200" dirty="0" smtClean="0">
                <a:solidFill>
                  <a:schemeClr val="tx1"/>
                </a:solidFill>
              </a:rPr>
              <a:t>Kristīne Ose-Stuģe</a:t>
            </a:r>
          </a:p>
          <a:p>
            <a:pPr algn="r"/>
            <a:r>
              <a:rPr lang="lv-LV" sz="6200" dirty="0" smtClean="0">
                <a:solidFill>
                  <a:schemeClr val="tx1"/>
                </a:solidFill>
              </a:rPr>
              <a:t>Anita Kovaļonaka</a:t>
            </a:r>
            <a:endParaRPr lang="lv-LV" sz="6200" dirty="0">
              <a:solidFill>
                <a:schemeClr val="tx1"/>
              </a:solidFill>
            </a:endParaRPr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C58CFE-3169-4A87-8FC0-5E5590C2D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1" y="9445"/>
            <a:ext cx="2339926" cy="213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ritenitis.lv/wp-content/uploads/2018/11/eu_flag_erasmus_vect_pos-300x86.jpg">
            <a:extLst>
              <a:ext uri="{FF2B5EF4-FFF2-40B4-BE49-F238E27FC236}">
                <a16:creationId xmlns:a16="http://schemas.microsoft.com/office/drawing/2014/main" xmlns="" id="{8586380D-3A30-47B9-B6E0-DDB2C731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2" y="263451"/>
            <a:ext cx="3399436" cy="9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laspils PII &quot;RitenÄ«tis&quot;">
            <a:extLst>
              <a:ext uri="{FF2B5EF4-FFF2-40B4-BE49-F238E27FC236}">
                <a16:creationId xmlns:a16="http://schemas.microsoft.com/office/drawing/2014/main" xmlns="" id="{BFC3D396-143A-4663-857A-4A7AFFAD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36" y="270996"/>
            <a:ext cx="1277621" cy="1365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8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643154" y="875211"/>
            <a:ext cx="5710646" cy="815477"/>
          </a:xfrm>
        </p:spPr>
        <p:txBody>
          <a:bodyPr>
            <a:normAutofit fontScale="90000"/>
          </a:bodyPr>
          <a:lstStyle/>
          <a:p>
            <a:r>
              <a:rPr lang="lv-LV" dirty="0"/>
              <a:t>Grupas labo emociju un darbu dārzs</a:t>
            </a:r>
            <a:endParaRPr lang="en-US" dirty="0"/>
          </a:p>
        </p:txBody>
      </p:sp>
      <p:pic>
        <p:nvPicPr>
          <p:cNvPr id="6" name="Satura vietturis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1" y="875211"/>
            <a:ext cx="4267031" cy="5689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9" y="2423661"/>
            <a:ext cx="3105695" cy="414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563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273686"/>
            <a:ext cx="10515600" cy="928098"/>
          </a:xfrm>
        </p:spPr>
        <p:txBody>
          <a:bodyPr/>
          <a:lstStyle/>
          <a:p>
            <a:r>
              <a:rPr lang="lv-LV" dirty="0"/>
              <a:t>Kā zied mūsu grupa?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200" y="1201784"/>
            <a:ext cx="10515600" cy="4351338"/>
          </a:xfrm>
        </p:spPr>
        <p:txBody>
          <a:bodyPr/>
          <a:lstStyle/>
          <a:p>
            <a:r>
              <a:rPr lang="lv-LV" dirty="0"/>
              <a:t>Katram ziedam vajadzīgas ūdens lāses. </a:t>
            </a:r>
          </a:p>
          <a:p>
            <a:r>
              <a:rPr lang="lv-LV" dirty="0"/>
              <a:t>Katrs bērns var dot grupas ziedam savu labumu- lielāku vai mazāku. Ar labajiem darbiem palīdzēt ziedēt, ar nejaukajiem – novīt.</a:t>
            </a:r>
          </a:p>
          <a:p>
            <a:r>
              <a:rPr lang="lv-LV" dirty="0"/>
              <a:t>Bet dārzs nevar ziedēt, ja nedara NEKO.</a:t>
            </a:r>
          </a:p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72" y="3529015"/>
            <a:ext cx="3936273" cy="295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89" y="2612571"/>
            <a:ext cx="2821577" cy="376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03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72886" y="34046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lv-LV" dirty="0"/>
              <a:t>Savas un citu uzvedības atpazīšana un novērtēšana.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sz="3100" dirty="0"/>
              <a:t>Ar interaktīvā materiāla palīdzību atpazīstam emocijas veidus un secinām to rašanās iemeslus.</a:t>
            </a:r>
            <a:br>
              <a:rPr lang="lv-LV" sz="3100" dirty="0"/>
            </a:br>
            <a:r>
              <a:rPr lang="lv-LV" sz="3100" dirty="0"/>
              <a:t/>
            </a:r>
            <a:br>
              <a:rPr lang="lv-LV" sz="3100" dirty="0"/>
            </a:br>
            <a:r>
              <a:rPr lang="lv-LV" sz="3100" dirty="0"/>
              <a:t/>
            </a:r>
            <a:br>
              <a:rPr lang="lv-LV" sz="3100" dirty="0"/>
            </a:br>
            <a:r>
              <a:rPr lang="lv-LV" sz="3100" dirty="0"/>
              <a:t/>
            </a:r>
            <a:br>
              <a:rPr lang="lv-LV" sz="3100" dirty="0"/>
            </a:br>
            <a:r>
              <a:rPr lang="lv-LV" sz="3100" dirty="0"/>
              <a:t/>
            </a:r>
            <a:br>
              <a:rPr lang="lv-LV" sz="3100" dirty="0"/>
            </a:br>
            <a:r>
              <a:rPr lang="lv-LV" sz="3100" dirty="0"/>
              <a:t/>
            </a:r>
            <a:br>
              <a:rPr lang="lv-LV" sz="3100" dirty="0"/>
            </a:br>
            <a:r>
              <a:rPr lang="lv-LV" sz="3100" dirty="0"/>
              <a:t/>
            </a:r>
            <a:br>
              <a:rPr lang="lv-LV" sz="3100" dirty="0"/>
            </a:br>
            <a:r>
              <a:rPr lang="lv-LV" sz="3100" dirty="0"/>
              <a:t/>
            </a:r>
            <a:br>
              <a:rPr lang="lv-LV" sz="3100" dirty="0"/>
            </a:b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79" y="2761843"/>
            <a:ext cx="5249090" cy="393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30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7" y="843874"/>
            <a:ext cx="3556362" cy="474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aisnstūris 2"/>
          <p:cNvSpPr/>
          <p:nvPr/>
        </p:nvSpPr>
        <p:spPr>
          <a:xfrm>
            <a:off x="2745919" y="165351"/>
            <a:ext cx="661851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Analizējam un zīmējam sev patīkamās un nepatīkamās lietas.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Ar emociju bildītēm novērtējam kā ir izdevies katras dienas uzdevums, kā jūtamies.</a:t>
            </a:r>
            <a:br>
              <a:rPr lang="lv-LV" dirty="0"/>
            </a:br>
            <a:endParaRPr lang="en-US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22" y="843874"/>
            <a:ext cx="3566159" cy="4754879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99" y="1583245"/>
            <a:ext cx="4193723" cy="326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DE3EC-1AE0-4076-99A9-32B9E5D0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0459A-8CAA-42A1-BA85-00D4503B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551"/>
            <a:ext cx="10515600" cy="5023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5400" dirty="0">
                <a:solidFill>
                  <a:srgbClr val="002060"/>
                </a:solidFill>
                <a:latin typeface="Arial Narrow" panose="020B0606020202030204" pitchFamily="34" charset="0"/>
              </a:rPr>
              <a:t>PALDIES PAR UZMANĪBU!</a:t>
            </a:r>
          </a:p>
          <a:p>
            <a:pPr marL="0" indent="0" algn="ctr">
              <a:buNone/>
            </a:pPr>
            <a:endParaRPr lang="lv-LV" sz="4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F32715-B3F2-4E5C-9474-890B710BE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51" y="2741710"/>
            <a:ext cx="4026575" cy="285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9268338"/>
      </p:ext>
    </p:extLst>
  </p:cSld>
  <p:clrMapOvr>
    <a:masterClrMapping/>
  </p:clrMapOvr>
</p:sld>
</file>

<file path=ppt/theme/theme1.xml><?xml version="1.0" encoding="utf-8"?>
<a:theme xmlns:a="http://schemas.openxmlformats.org/drawingml/2006/main" name="Grūtsirdīga kopsavilkuma noformējuma veid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665_TF03460530" id="{06738DAE-D451-4FEA-97CC-BFC77BC33B4B}" vid="{93D1A70D-C5C7-4DC5-A7B2-9D6C33CA888B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Grūtsirdīga abstrakta noformējuma slaidi</Template>
  <TotalTime>352</TotalTime>
  <Words>96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Cambria Math</vt:lpstr>
      <vt:lpstr>Century Gothic</vt:lpstr>
      <vt:lpstr>Grūtsirdīga kopsavilkuma noformējuma veidne</vt:lpstr>
      <vt:lpstr>  SOCIĀLI EMOCIONĀLO PRASMJU ATTĪSTĪŠANA PIRMSSKOLAS VECUMĀ</vt:lpstr>
      <vt:lpstr>Grupas labo emociju un darbu dārzs</vt:lpstr>
      <vt:lpstr>Kā zied mūsu grupa?</vt:lpstr>
      <vt:lpstr>Savas un citu uzvedības atpazīšana un novērtēšana.  Ar interaktīvā materiāla palīdzību atpazīstam emocijas veidus un secinām to rašanās iemeslus.    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Emocijas</dc:title>
  <dc:creator>Admin</dc:creator>
  <cp:lastModifiedBy>Dmitrij Ivanov</cp:lastModifiedBy>
  <cp:revision>12</cp:revision>
  <dcterms:created xsi:type="dcterms:W3CDTF">2019-01-07T05:58:59Z</dcterms:created>
  <dcterms:modified xsi:type="dcterms:W3CDTF">2019-01-25T12:22:35Z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