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120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127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22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217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96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037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063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335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39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2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619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969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28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82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64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06C9-E634-4EB1-8A26-3DF4F7B695DF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9DC485-7BD2-42B4-90F6-9C8228F3CA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51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16856"/>
            <a:ext cx="9144000" cy="192727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42" y="3713872"/>
            <a:ext cx="9144000" cy="2669663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  <a:p>
            <a:pPr algn="r"/>
            <a:endParaRPr lang="lv-LV" sz="6200" dirty="0"/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Salaspils PII Ritenītis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Latvija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Pirmsskolas skolotājas: </a:t>
            </a:r>
          </a:p>
          <a:p>
            <a:pPr algn="r"/>
            <a:r>
              <a:rPr lang="lv-LV" sz="8000" dirty="0" smtClean="0">
                <a:solidFill>
                  <a:schemeClr val="tx1"/>
                </a:solidFill>
              </a:rPr>
              <a:t>Anastasija Čubujeva </a:t>
            </a:r>
          </a:p>
          <a:p>
            <a:pPr algn="r"/>
            <a:r>
              <a:rPr lang="lv-LV" sz="8000" dirty="0" smtClean="0">
                <a:solidFill>
                  <a:schemeClr val="tx1"/>
                </a:solidFill>
              </a:rPr>
              <a:t>Solvita Vanaga</a:t>
            </a:r>
            <a:endParaRPr lang="lv-LV" sz="8000" dirty="0">
              <a:solidFill>
                <a:schemeClr val="tx1"/>
              </a:solidFill>
            </a:endParaRPr>
          </a:p>
          <a:p>
            <a:pPr algn="r"/>
            <a:endParaRPr lang="lv-LV" sz="8000" dirty="0">
              <a:solidFill>
                <a:schemeClr val="tx1"/>
              </a:solidFill>
            </a:endParaRP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205811"/>
            <a:ext cx="2044504" cy="1869154"/>
          </a:xfrm>
          <a:prstGeom prst="rect">
            <a:avLst/>
          </a:prstGeom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xmlns="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4" y="306205"/>
            <a:ext cx="3399436" cy="9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A66CFD-0EFC-4C1E-BD69-121041900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17" y="3429000"/>
            <a:ext cx="2292681" cy="305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Salaspils PII &quot;RitenÄ«tis&quot;">
            <a:extLst>
              <a:ext uri="{FF2B5EF4-FFF2-40B4-BE49-F238E27FC236}">
                <a16:creationId xmlns:a16="http://schemas.microsoft.com/office/drawing/2014/main" xmlns="" id="{8F1DEC1C-8262-46CF-ADAF-6939AC34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48" y="306205"/>
            <a:ext cx="1359352" cy="145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8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Emocijas, kuras rodas ieskatoties draugam acīs sasveicinoties un paspiežot roku!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10" y="2994660"/>
            <a:ext cx="2763516" cy="36823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83" y="1925269"/>
            <a:ext cx="2668982" cy="355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16" y="274320"/>
            <a:ext cx="2919700" cy="38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07" y="3703478"/>
            <a:ext cx="2133718" cy="2843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" y="1930400"/>
            <a:ext cx="2661281" cy="35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7180"/>
            <a:ext cx="8596668" cy="1405740"/>
          </a:xfrm>
        </p:spPr>
        <p:txBody>
          <a:bodyPr>
            <a:normAutofit/>
          </a:bodyPr>
          <a:lstStyle/>
          <a:p>
            <a:r>
              <a:rPr lang="lv-LV" dirty="0"/>
              <a:t>Ziemassvētku laikā bērni apciemo virtuvi lai pateiktu paldies.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32" y="1222180"/>
            <a:ext cx="2156262" cy="28732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r="17964"/>
          <a:stretch/>
        </p:blipFill>
        <p:spPr>
          <a:xfrm>
            <a:off x="206765" y="1702920"/>
            <a:ext cx="2446020" cy="511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9"/>
          <a:stretch/>
        </p:blipFill>
        <p:spPr>
          <a:xfrm>
            <a:off x="2875075" y="1916469"/>
            <a:ext cx="4212367" cy="4689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4" y="3235492"/>
            <a:ext cx="2320011" cy="3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Spēle gaismas </a:t>
            </a:r>
            <a:r>
              <a:rPr lang="lv-LV"/>
              <a:t>galdam «Jautrās sejas», </a:t>
            </a:r>
            <a:r>
              <a:rPr lang="lv-LV" dirty="0"/>
              <a:t>emociju iepazīšana un atpazīšana.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152" y="2865918"/>
            <a:ext cx="4263969" cy="23984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8597" y="2515911"/>
            <a:ext cx="4711976" cy="2650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7871" y="3334978"/>
            <a:ext cx="4190088" cy="235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4443" y="3194626"/>
            <a:ext cx="4689119" cy="26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6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0307"/>
            <a:ext cx="7508115" cy="1383981"/>
          </a:xfrm>
        </p:spPr>
        <p:txBody>
          <a:bodyPr>
            <a:normAutofit fontScale="90000"/>
          </a:bodyPr>
          <a:lstStyle/>
          <a:p>
            <a:r>
              <a:rPr lang="lv-LV" dirty="0"/>
              <a:t>Bērni pauž savu emocionālo noskaņojumu, izmantojot materiālu – «Jautrās emocijas»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59" y="220307"/>
            <a:ext cx="3517171" cy="197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97323">
            <a:off x="5801201" y="2460098"/>
            <a:ext cx="3212710" cy="2168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7" y="1753520"/>
            <a:ext cx="5010619" cy="2818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9" y="4618821"/>
            <a:ext cx="3581466" cy="201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50" y="4618821"/>
            <a:ext cx="2811780" cy="158162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833">
            <a:off x="9602329" y="1776772"/>
            <a:ext cx="2014575" cy="1133198"/>
          </a:xfrm>
        </p:spPr>
      </p:pic>
    </p:spTree>
    <p:extLst>
      <p:ext uri="{BB962C8B-B14F-4D97-AF65-F5344CB8AC3E}">
        <p14:creationId xmlns:p14="http://schemas.microsoft.com/office/powerpoint/2010/main" val="136899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DE3EC-1AE0-4076-99A9-32B9E5D0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0459A-8CAA-42A1-BA85-00D4503B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>
                <a:solidFill>
                  <a:srgbClr val="002060"/>
                </a:solidFill>
                <a:latin typeface="Arial Narrow" panose="020B0606020202030204" pitchFamily="34" charset="0"/>
              </a:rPr>
              <a:t>PALDIES PAR UZMANĪBU!</a:t>
            </a:r>
          </a:p>
          <a:p>
            <a:pPr marL="0" indent="0" algn="ctr">
              <a:buNone/>
            </a:pPr>
            <a:endParaRPr lang="lv-LV" sz="4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F32715-B3F2-4E5C-9474-890B710B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45" y="2364161"/>
            <a:ext cx="5370144" cy="3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83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62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Cambria Math</vt:lpstr>
      <vt:lpstr>Trebuchet MS</vt:lpstr>
      <vt:lpstr>Wingdings 3</vt:lpstr>
      <vt:lpstr>Facet</vt:lpstr>
      <vt:lpstr>     SOCIĀLI EMOCIONĀLO PRASMJU ATTĪSTĪŠANA PIRMSSKOLAS VECUMĀ</vt:lpstr>
      <vt:lpstr>Emocijas, kuras rodas ieskatoties draugam acīs sasveicinoties un paspiežot roku!</vt:lpstr>
      <vt:lpstr>Ziemassvētku laikā bērni apciemo virtuvi lai pateiktu paldies.</vt:lpstr>
      <vt:lpstr>Spēle gaismas galdam «Jautrās sejas», emociju iepazīšana un atpazīšana.</vt:lpstr>
      <vt:lpstr>Bērni pauž savu emocionālo noskaņojumu, izmantojot materiālu – «Jautrās emocijas»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</dc:creator>
  <cp:lastModifiedBy>Dmitrij Ivanov</cp:lastModifiedBy>
  <cp:revision>11</cp:revision>
  <dcterms:created xsi:type="dcterms:W3CDTF">2019-01-11T10:56:40Z</dcterms:created>
  <dcterms:modified xsi:type="dcterms:W3CDTF">2019-01-25T12:16:45Z</dcterms:modified>
</cp:coreProperties>
</file>